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556500" cy="10693400"/>
  <p:notesSz cx="6858000" cy="9144000"/>
  <p:embeddedFontLst>
    <p:embeddedFont>
      <p:font typeface="Pathway Gothic One" charset="1" panose="02000506050000020004"/>
      <p:regular r:id="rId8"/>
    </p:embeddedFont>
    <p:embeddedFont>
      <p:font typeface="Questrial" charset="1" panose="02000000000000000000"/>
      <p:regular r:id="rId9"/>
    </p:embeddedFont>
    <p:embeddedFont>
      <p:font typeface="つなぎゴシック" charset="1" panose="00000000000000000000"/>
      <p:regular r:id="rId10"/>
    </p:embeddedFont>
    <p:embeddedFont>
      <p:font typeface="Chau Philomene" charset="1" panose="020008060400000200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8256" y="2224822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0"/>
                </a:lnTo>
                <a:lnTo>
                  <a:pt x="0" y="24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63432" y="5995610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5" y="0"/>
                </a:lnTo>
                <a:lnTo>
                  <a:pt x="1457265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458">
            <a:off x="2153081" y="787458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655">
            <a:off x="2154546" y="410059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10142466"/>
            <a:ext cx="7560000" cy="549534"/>
            <a:chOff x="0" y="0"/>
            <a:chExt cx="3831771" cy="278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1772" cy="278530"/>
            </a:xfrm>
            <a:custGeom>
              <a:avLst/>
              <a:gdLst/>
              <a:ahLst/>
              <a:cxnLst/>
              <a:rect r="r" b="b" t="t" l="l"/>
              <a:pathLst>
                <a:path h="27853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8530"/>
                  </a:lnTo>
                  <a:lnTo>
                    <a:pt x="0" y="278530"/>
                  </a:lnTo>
                  <a:close/>
                </a:path>
              </a:pathLst>
            </a:custGeom>
            <a:solidFill>
              <a:srgbClr val="ED7C6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3831771" cy="37378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1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74400" y="2182313"/>
            <a:ext cx="1275499" cy="1738390"/>
          </a:xfrm>
          <a:custGeom>
            <a:avLst/>
            <a:gdLst/>
            <a:ahLst/>
            <a:cxnLst/>
            <a:rect r="r" b="b" t="t" l="l"/>
            <a:pathLst>
              <a:path h="1738390" w="1275499">
                <a:moveTo>
                  <a:pt x="0" y="0"/>
                </a:moveTo>
                <a:lnTo>
                  <a:pt x="1275498" y="0"/>
                </a:lnTo>
                <a:lnTo>
                  <a:pt x="1275498" y="1738389"/>
                </a:lnTo>
                <a:lnTo>
                  <a:pt x="0" y="1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4096" y="5850112"/>
            <a:ext cx="1182216" cy="2889861"/>
          </a:xfrm>
          <a:custGeom>
            <a:avLst/>
            <a:gdLst/>
            <a:ahLst/>
            <a:cxnLst/>
            <a:rect r="r" b="b" t="t" l="l"/>
            <a:pathLst>
              <a:path h="2889861" w="1182216">
                <a:moveTo>
                  <a:pt x="0" y="0"/>
                </a:moveTo>
                <a:lnTo>
                  <a:pt x="1182216" y="0"/>
                </a:lnTo>
                <a:lnTo>
                  <a:pt x="1182216" y="2889861"/>
                </a:lnTo>
                <a:lnTo>
                  <a:pt x="0" y="2889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80537" y="3713633"/>
            <a:ext cx="1745740" cy="4706653"/>
          </a:xfrm>
          <a:custGeom>
            <a:avLst/>
            <a:gdLst/>
            <a:ahLst/>
            <a:cxnLst/>
            <a:rect r="r" b="b" t="t" l="l"/>
            <a:pathLst>
              <a:path h="4706653" w="1745740">
                <a:moveTo>
                  <a:pt x="0" y="0"/>
                </a:moveTo>
                <a:lnTo>
                  <a:pt x="1745741" y="0"/>
                </a:lnTo>
                <a:lnTo>
                  <a:pt x="1745741" y="4706653"/>
                </a:lnTo>
                <a:lnTo>
                  <a:pt x="0" y="470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6312" y="10061525"/>
            <a:ext cx="4447376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Nom Restaurant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7075" y="10401690"/>
            <a:ext cx="392585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66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Texte à ajouter ou supprimer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49371" y="161611"/>
            <a:ext cx="4539437" cy="72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7"/>
              </a:lnSpc>
              <a:spcBef>
                <a:spcPct val="0"/>
              </a:spcBef>
            </a:pPr>
            <a:r>
              <a:rPr lang="en-US" sz="4162" spc="191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WEINKARTE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35505" y="2215243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WEISS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1795" y="4078326"/>
            <a:ext cx="313137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ROSÉ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35505" y="5957510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35505" y="7852316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SCHAUM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90121" y="2196247"/>
            <a:ext cx="3775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Glas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29097" y="2196247"/>
            <a:ext cx="54169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Flasche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35505" y="262612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FENDANT ROCHE VINEUSE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19168" y="261660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36468" y="261660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35505" y="276963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Wallis, Cave St-Pierre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35505" y="303758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PORTE DE NOVEMBRE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19168" y="302805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36468" y="302805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35505" y="318109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Wallis, Maison Gilliard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35505" y="345096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AIGLE LES MURAILLES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319168" y="344144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36468" y="344144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5505" y="3594475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Chablais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35505" y="448875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ROSÉ DE GAMAY ESPRIT D'OR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19168" y="447923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36468" y="447923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35505" y="463226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Genf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35505" y="490214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L'ŒIL-DE-PERDRIX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19168" y="489261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936468" y="489261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35505" y="504565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Neuenburg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35505" y="531552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LA PORTE DE NOVEMBRE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319168" y="530600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936468" y="530600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35505" y="545903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Wallis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35505" y="638121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NOIR TROPHÉE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319168" y="637169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936468" y="637169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335505" y="652472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Wallis, Cave St-Pierre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335505" y="679460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GAMARET CŒUR DE CLÉMENCE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319168" y="678507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936468" y="678507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335505" y="693811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2021, AOC Genf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335505" y="720798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CHÂTEAU D'ALLAMAN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19168" y="719846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936468" y="719846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335505" y="735149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AOC La Côte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335505" y="827153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BACCARAT BLANC DE BLANCS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319168" y="826201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936468" y="826201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335505" y="841504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Schweiz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216168" y="1443136"/>
            <a:ext cx="3247000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184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SCHWEIZER WEINE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58256" y="230724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63432" y="600509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5" y="0"/>
                </a:lnTo>
                <a:lnTo>
                  <a:pt x="1457265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458">
            <a:off x="2153081" y="7979311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1655">
            <a:off x="2154546" y="4158822"/>
            <a:ext cx="1457266" cy="243761"/>
          </a:xfrm>
          <a:custGeom>
            <a:avLst/>
            <a:gdLst/>
            <a:ahLst/>
            <a:cxnLst/>
            <a:rect r="r" b="b" t="t" l="l"/>
            <a:pathLst>
              <a:path h="243761" w="1457266">
                <a:moveTo>
                  <a:pt x="0" y="0"/>
                </a:moveTo>
                <a:lnTo>
                  <a:pt x="1457266" y="0"/>
                </a:lnTo>
                <a:lnTo>
                  <a:pt x="1457266" y="243761"/>
                </a:lnTo>
                <a:lnTo>
                  <a:pt x="0" y="24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10142466"/>
            <a:ext cx="7560000" cy="549534"/>
            <a:chOff x="0" y="0"/>
            <a:chExt cx="3831771" cy="2785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31772" cy="278530"/>
            </a:xfrm>
            <a:custGeom>
              <a:avLst/>
              <a:gdLst/>
              <a:ahLst/>
              <a:cxnLst/>
              <a:rect r="r" b="b" t="t" l="l"/>
              <a:pathLst>
                <a:path h="278530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78530"/>
                  </a:lnTo>
                  <a:lnTo>
                    <a:pt x="0" y="278530"/>
                  </a:lnTo>
                  <a:close/>
                </a:path>
              </a:pathLst>
            </a:custGeom>
            <a:solidFill>
              <a:srgbClr val="ED7C6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3831771" cy="37378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1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74400" y="2182313"/>
            <a:ext cx="1275499" cy="1738390"/>
          </a:xfrm>
          <a:custGeom>
            <a:avLst/>
            <a:gdLst/>
            <a:ahLst/>
            <a:cxnLst/>
            <a:rect r="r" b="b" t="t" l="l"/>
            <a:pathLst>
              <a:path h="1738390" w="1275499">
                <a:moveTo>
                  <a:pt x="0" y="0"/>
                </a:moveTo>
                <a:lnTo>
                  <a:pt x="1275498" y="0"/>
                </a:lnTo>
                <a:lnTo>
                  <a:pt x="1275498" y="1738389"/>
                </a:lnTo>
                <a:lnTo>
                  <a:pt x="0" y="173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4096" y="5850112"/>
            <a:ext cx="1182216" cy="2889861"/>
          </a:xfrm>
          <a:custGeom>
            <a:avLst/>
            <a:gdLst/>
            <a:ahLst/>
            <a:cxnLst/>
            <a:rect r="r" b="b" t="t" l="l"/>
            <a:pathLst>
              <a:path h="2889861" w="1182216">
                <a:moveTo>
                  <a:pt x="0" y="0"/>
                </a:moveTo>
                <a:lnTo>
                  <a:pt x="1182216" y="0"/>
                </a:lnTo>
                <a:lnTo>
                  <a:pt x="1182216" y="2889861"/>
                </a:lnTo>
                <a:lnTo>
                  <a:pt x="0" y="2889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80537" y="3713633"/>
            <a:ext cx="1745740" cy="4706653"/>
          </a:xfrm>
          <a:custGeom>
            <a:avLst/>
            <a:gdLst/>
            <a:ahLst/>
            <a:cxnLst/>
            <a:rect r="r" b="b" t="t" l="l"/>
            <a:pathLst>
              <a:path h="4706653" w="1745740">
                <a:moveTo>
                  <a:pt x="0" y="0"/>
                </a:moveTo>
                <a:lnTo>
                  <a:pt x="1745741" y="0"/>
                </a:lnTo>
                <a:lnTo>
                  <a:pt x="1745741" y="4706653"/>
                </a:lnTo>
                <a:lnTo>
                  <a:pt x="0" y="470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6312" y="10061525"/>
            <a:ext cx="4447376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Nom Restaurant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7075" y="10401690"/>
            <a:ext cx="392585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spc="66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Texte à ajouter ou supprimer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49371" y="161611"/>
            <a:ext cx="4539437" cy="720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7"/>
              </a:lnSpc>
              <a:spcBef>
                <a:spcPct val="0"/>
              </a:spcBef>
            </a:pPr>
            <a:r>
              <a:rPr lang="en-US" sz="4162" spc="191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WEINKARTE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35505" y="2297662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WEISS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31795" y="4136557"/>
            <a:ext cx="313137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ROSÉ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35505" y="5966991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ROT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35505" y="7957046"/>
            <a:ext cx="3127663" cy="2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spc="99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SCHAUM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90121" y="2278666"/>
            <a:ext cx="377567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Glas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29097" y="2278666"/>
            <a:ext cx="54169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DC604D"/>
                </a:solidFill>
                <a:latin typeface="Questrial"/>
                <a:ea typeface="Questrial"/>
                <a:cs typeface="Questrial"/>
                <a:sym typeface="Questrial"/>
              </a:rPr>
              <a:t>Flasche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335505" y="349967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PINOT GRIS VENEZIE PASQUA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19168" y="349014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936468" y="349014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335505" y="364318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DOC Italien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35505" y="267290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CHABLIS DROUHIN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319168" y="266337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36468" y="266337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35505" y="281641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AOC Chablis, Drouhin Vaudon, Frankreich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35505" y="3086287"/>
            <a:ext cx="312766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ALBARIÑO BURGÁNS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319168" y="307676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36468" y="307676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5505" y="322979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Rias Baixas DO, Spanien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335505" y="538380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MATHEUS ROSÉ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19168" y="537427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36468" y="537427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35505" y="552731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Portugal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35505" y="4557032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LOVE BY LÉOUBE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19168" y="4547507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936468" y="4547507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335505" y="4700542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AOP Côtes de Provence, Frankreich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35505" y="4970416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 MINUTY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319168" y="4960891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936468" y="4960891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335505" y="5113926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2023, AOP Côtes de Provence, Frankreich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35505" y="731652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LE VOLTE DELL'ORNELLAIA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319168" y="730700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936468" y="730700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335505" y="746003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2022, Toscana IGT, Italien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335505" y="6881311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RIOJA RESERVA HEREDEROS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319168" y="6871786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936468" y="6871786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XX.-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335505" y="7024821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2020, DOC Herederos del Marqués de Riscal, Spanien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335505" y="6448877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CÔTES DU RHÔNE VILLAGES “PLAN DE DIEU”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319168" y="6439352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936468" y="6439352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2335505" y="6592387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2021, AOP Château Saint-Jean, Frankreich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2335505" y="9211753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CAVA PATA NEGRA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319168" y="9202228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936468" y="9202228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335505" y="9355263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Spanien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2335505" y="837626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MOËT &amp; CHANDON IMPÉRIAL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5319168" y="836674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936468" y="836674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335505" y="851977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Brut, Frankreich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335505" y="8798368"/>
            <a:ext cx="3127663" cy="181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PROSECCO EXTRA DRY TOSO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319168" y="8788843"/>
            <a:ext cx="648520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5936468" y="8788843"/>
            <a:ext cx="834319" cy="191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XX .-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335505" y="8941878"/>
            <a:ext cx="3127663" cy="184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2D2666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DOC Veneto, Italien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216168" y="1443136"/>
            <a:ext cx="4012928" cy="448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184">
                <a:solidFill>
                  <a:srgbClr val="2D2666"/>
                </a:solidFill>
                <a:latin typeface="つなぎゴシック"/>
                <a:ea typeface="つなぎゴシック"/>
                <a:cs typeface="つなぎゴシック"/>
                <a:sym typeface="つなぎゴシック"/>
              </a:rPr>
              <a:t>AUSLÄNDISCHE WEINE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DAGxR644Ti8</dc:identifier>
  <dcterms:modified xsi:type="dcterms:W3CDTF">2011-08-01T06:04:30Z</dcterms:modified>
  <cp:revision>1</cp:revision>
  <dc:title>Rouge, crème, bleu marine Calligraphie Carte des boissons Menu</dc:title>
</cp:coreProperties>
</file>