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athway Gothic One" charset="1" panose="02000506050000020004"/>
      <p:regular r:id="rId7"/>
    </p:embeddedFont>
    <p:embeddedFont>
      <p:font typeface="Questrial" charset="1" panose="02000000000000000000"/>
      <p:regular r:id="rId8"/>
    </p:embeddedFont>
    <p:embeddedFont>
      <p:font typeface="つなぎゴシック" charset="1" panose="00000000000000000000"/>
      <p:regular r:id="rId9"/>
    </p:embeddedFont>
    <p:embeddedFont>
      <p:font typeface="Chau Philomene" charset="1" panose="02000806040000020003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58256" y="1151944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0"/>
                </a:lnTo>
                <a:lnTo>
                  <a:pt x="0" y="24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63432" y="564509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5" y="0"/>
                </a:lnTo>
                <a:lnTo>
                  <a:pt x="1457265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6458">
            <a:off x="2153081" y="787458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1655">
            <a:off x="2154546" y="3395482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10142466"/>
            <a:ext cx="7560000" cy="549534"/>
            <a:chOff x="0" y="0"/>
            <a:chExt cx="3831771" cy="2785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31772" cy="278530"/>
            </a:xfrm>
            <a:custGeom>
              <a:avLst/>
              <a:gdLst/>
              <a:ahLst/>
              <a:cxnLst/>
              <a:rect r="r" b="b" t="t" l="l"/>
              <a:pathLst>
                <a:path h="278530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8530"/>
                  </a:lnTo>
                  <a:lnTo>
                    <a:pt x="0" y="278530"/>
                  </a:lnTo>
                  <a:close/>
                </a:path>
              </a:pathLst>
            </a:custGeom>
            <a:solidFill>
              <a:srgbClr val="ED7C6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3831771" cy="373780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11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74400" y="2182313"/>
            <a:ext cx="1275499" cy="1738390"/>
          </a:xfrm>
          <a:custGeom>
            <a:avLst/>
            <a:gdLst/>
            <a:ahLst/>
            <a:cxnLst/>
            <a:rect r="r" b="b" t="t" l="l"/>
            <a:pathLst>
              <a:path h="1738390" w="1275499">
                <a:moveTo>
                  <a:pt x="0" y="0"/>
                </a:moveTo>
                <a:lnTo>
                  <a:pt x="1275498" y="0"/>
                </a:lnTo>
                <a:lnTo>
                  <a:pt x="1275498" y="1738389"/>
                </a:lnTo>
                <a:lnTo>
                  <a:pt x="0" y="1738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4096" y="5850112"/>
            <a:ext cx="1182216" cy="2889861"/>
          </a:xfrm>
          <a:custGeom>
            <a:avLst/>
            <a:gdLst/>
            <a:ahLst/>
            <a:cxnLst/>
            <a:rect r="r" b="b" t="t" l="l"/>
            <a:pathLst>
              <a:path h="2889861" w="1182216">
                <a:moveTo>
                  <a:pt x="0" y="0"/>
                </a:moveTo>
                <a:lnTo>
                  <a:pt x="1182216" y="0"/>
                </a:lnTo>
                <a:lnTo>
                  <a:pt x="1182216" y="2889861"/>
                </a:lnTo>
                <a:lnTo>
                  <a:pt x="0" y="2889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780537" y="3713633"/>
            <a:ext cx="1745740" cy="4706653"/>
          </a:xfrm>
          <a:custGeom>
            <a:avLst/>
            <a:gdLst/>
            <a:ahLst/>
            <a:cxnLst/>
            <a:rect r="r" b="b" t="t" l="l"/>
            <a:pathLst>
              <a:path h="4706653" w="1745740">
                <a:moveTo>
                  <a:pt x="0" y="0"/>
                </a:moveTo>
                <a:lnTo>
                  <a:pt x="1745741" y="0"/>
                </a:lnTo>
                <a:lnTo>
                  <a:pt x="1745741" y="4706653"/>
                </a:lnTo>
                <a:lnTo>
                  <a:pt x="0" y="4706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6312" y="10061525"/>
            <a:ext cx="4447376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Nom Restaurant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17075" y="10401690"/>
            <a:ext cx="3925851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66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Texte à ajouter ou supprimer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49371" y="161611"/>
            <a:ext cx="4539437" cy="720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7"/>
              </a:lnSpc>
              <a:spcBef>
                <a:spcPct val="0"/>
              </a:spcBef>
            </a:pPr>
            <a:r>
              <a:rPr lang="en-US" sz="4162" spc="191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WEINKARTE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35505" y="1142365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WEISS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31795" y="3373217"/>
            <a:ext cx="313137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ROSÉ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35505" y="5606991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35505" y="7852316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SCHAUM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590121" y="1123369"/>
            <a:ext cx="377567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Glas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29097" y="1123369"/>
            <a:ext cx="54169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Flasche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35505" y="279147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PINOT GRIS VENEZIE PASQUA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35505" y="293498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DOC Italien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335505" y="1553250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FENDANT ROCHE VINEUSE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335505" y="1696760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AOC Wallis, Cave St-Pierre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335505" y="1964703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AIGLE LES MURAILLES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335505" y="2108213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AOC Chablais, Waadt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335505" y="237808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CHARDONNAY MÀNNARA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335505" y="252159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Terre Siciliane IGT, Sizilien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35505" y="5023801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MATHEUS ROSÉ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35505" y="5167311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Portugal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335505" y="378364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L'ŒIL-DE-PERDRIX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5505" y="392715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Neuenburg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335505" y="419703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LA CUVÉE DU GOLFE TRADITION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335505" y="434054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Côtes de Provence, Frankreich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5505" y="4610416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 MINUTY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35505" y="4753926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AOP Côtes de Provence, Frankreich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35505" y="727085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CÔTES DU RHÔNE VILLAGES “PLAN DE DIEU”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335505" y="741436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2021, AOP Château Saint-Jean, Frankreich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335505" y="603069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PINOT NOIR MAIENFELDER ZANOLARI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335505" y="617420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AOC Graubünden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335505" y="6444083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PRIMITIVO DI MANDURIA MASSERIA PIETROSA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335505" y="6587593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DOP Cantine San Marzano, Italien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335505" y="685746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LE VOLTE DELL'ORNELLAIA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335505" y="700097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Toscana IGT, Italien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335505" y="9511693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LAURENT-PERRIER LA CUVÉE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335505" y="965520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Frankreich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335505" y="827153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PROSECCO EXTRA DRY TOSO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335505" y="841504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DOC Veneto, Italien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335505" y="8684923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CAVA PATA NEGRA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335505" y="8828433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Spanien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335505" y="909830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MOËT &amp; CHANDON IMPÉRIAL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335505" y="924181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Frankreich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319168" y="278194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936468" y="278194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319168" y="1543725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5936468" y="1543725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5319168" y="1955178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936468" y="1955178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319168" y="236856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936468" y="236856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5319168" y="5014276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5936468" y="5014276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319168" y="377412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5936468" y="377412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5319168" y="418750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936468" y="418750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5319168" y="4600891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5936468" y="4600891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5319168" y="726132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5936468" y="726132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5319168" y="602117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5936468" y="602117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XX.-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5319168" y="6434558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5936468" y="6434558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XX.-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5319168" y="684794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5936468" y="684794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5319168" y="9502168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5936468" y="9502168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5319168" y="826201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5936468" y="826201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5319168" y="8675398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5936468" y="8675398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5319168" y="908878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5936468" y="908878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DAGxR644Ti8</dc:identifier>
  <dcterms:modified xsi:type="dcterms:W3CDTF">2011-08-01T06:04:30Z</dcterms:modified>
  <cp:revision>1</cp:revision>
  <dc:title>Rouge, crème, bleu marine Calligraphie Carte des boissons Menu</dc:title>
</cp:coreProperties>
</file>