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6858000" cy="9144000"/>
  <p:embeddedFontLst>
    <p:embeddedFont>
      <p:font typeface="Pirou" charset="1" panose="00000500000000000000"/>
      <p:regular r:id="rId10"/>
    </p:embeddedFont>
    <p:embeddedFont>
      <p:font typeface="Aleo" charset="1" panose="020F0502020204030203"/>
      <p:regular r:id="rId11"/>
    </p:embeddedFont>
    <p:embeddedFont>
      <p:font typeface="Aleo Light Italics" charset="1" panose="000004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3559822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6978387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15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Weink</a:t>
            </a: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arte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3187078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Weissweine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605643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Roséweine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30430" y="4123247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Fendant Roche Vineuse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30430" y="4386388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Wallis, Cave St-Pierre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192381" y="412162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25164" y="486461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Porte de Novembre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25164" y="512775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Wallis, Maison Gilliard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30430" y="560844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spc="111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Aigle les Murailles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30430" y="587158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Chablais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253225" y="3731886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984967" y="3731886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02876" y="754181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Rosé de Gamay Esprit d'Or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02876" y="780495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Genf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97610" y="8283183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L'Œil-de-Perdrix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997610" y="8546324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Neuenburg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253225" y="7142334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5984967" y="7142334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935503" y="412270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176582" y="486299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919704" y="486407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192381" y="560681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935503" y="5607901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192381" y="754181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935503" y="754289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176582" y="828318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919704" y="8284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2180597" y="1844053"/>
            <a:ext cx="3198805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Schweizer Weine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002876" y="902320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La Porte de Novembre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002876" y="928635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Wallis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181848" y="902320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924970" y="902429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3493974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7046132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15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Weink</a:t>
            </a: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arte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3121230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Rotweine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673388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Schaumweine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02876" y="7609557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Baccarat Blanc de Blancs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02876" y="7872698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Schweiz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30430" y="405739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Pinot Noir Trophée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30430" y="432053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Wallis, Cave St-Pierre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25164" y="479877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Gamaret Cœur de Clémence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25164" y="5061911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2021, AOC Genf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192381" y="405577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253225" y="3666038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984967" y="3666038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253225" y="7210079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984967" y="7210079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5935503" y="405685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5176582" y="479714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919704" y="479822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5192381" y="760955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935503" y="7610640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206653" y="1854405"/>
            <a:ext cx="3214604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Schweizer Weine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040963" y="554042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Château d'Allaman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040963" y="580356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AOC La Côte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192381" y="553879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935503" y="553987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3559822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6978387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15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Weink</a:t>
            </a: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arte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3187078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Weissweine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605643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Roséweine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30430" y="4123247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Chablis Drouhin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30430" y="4386388"/>
            <a:ext cx="3522819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AOC Chablis, Drouhin Vaudon, Frankreich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5192381" y="412162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25164" y="486461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Albariño Burgáns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25164" y="5127759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Rias Baixas DO, Spanien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30430" y="560844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59"/>
              </a:lnSpc>
            </a:pPr>
            <a:r>
              <a:rPr lang="en-US" sz="1399" spc="111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Pinot Gris Venezie Pasqua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30430" y="5871583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DOC Italien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253225" y="3731886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984967" y="3731886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002876" y="7541812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Love by Léoube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02876" y="7804953"/>
            <a:ext cx="3021213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AOP Côtes de Provence, Frankreich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997610" y="8283183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 Minuty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997610" y="8546324"/>
            <a:ext cx="3026479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2023, AOP Côtes de Provence, Frankreich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5253225" y="7142334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5984967" y="7142334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935503" y="412270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5176582" y="486299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5919704" y="486407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5192381" y="560681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5935503" y="5607901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5192381" y="754181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5935503" y="754289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176582" y="828318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919704" y="828426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779383" y="1796428"/>
            <a:ext cx="4001234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Ausländische Weine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002876" y="902320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Matheus Rosé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1002876" y="928635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Portugal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181848" y="902320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5924970" y="902429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39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1723511">
            <a:off x="3372095" y="510239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50"/>
                </a:lnTo>
                <a:lnTo>
                  <a:pt x="0" y="5174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1696793">
            <a:off x="3854923" y="511902"/>
            <a:ext cx="338333" cy="517450"/>
          </a:xfrm>
          <a:custGeom>
            <a:avLst/>
            <a:gdLst/>
            <a:ahLst/>
            <a:cxnLst/>
            <a:rect r="r" b="b" t="t" l="l"/>
            <a:pathLst>
              <a:path h="517450" w="338333">
                <a:moveTo>
                  <a:pt x="0" y="0"/>
                </a:moveTo>
                <a:lnTo>
                  <a:pt x="338333" y="0"/>
                </a:lnTo>
                <a:lnTo>
                  <a:pt x="338333" y="517449"/>
                </a:lnTo>
                <a:lnTo>
                  <a:pt x="0" y="5174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95" r="0" b="-295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707628" y="3493974"/>
            <a:ext cx="3106327" cy="200639"/>
            <a:chOff x="0" y="0"/>
            <a:chExt cx="4017220" cy="25908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6" id="6"/>
          <p:cNvGrpSpPr/>
          <p:nvPr/>
        </p:nvGrpSpPr>
        <p:grpSpPr>
          <a:xfrm rot="-5400000">
            <a:off x="2317152" y="5174359"/>
            <a:ext cx="10212632" cy="305735"/>
            <a:chOff x="0" y="0"/>
            <a:chExt cx="13257018" cy="39751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8" id="8"/>
          <p:cNvGrpSpPr/>
          <p:nvPr/>
        </p:nvGrpSpPr>
        <p:grpSpPr>
          <a:xfrm rot="-5400000">
            <a:off x="-4948523" y="5194839"/>
            <a:ext cx="10212632" cy="305735"/>
            <a:chOff x="0" y="0"/>
            <a:chExt cx="13257018" cy="39751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257017" cy="360680"/>
            </a:xfrm>
            <a:custGeom>
              <a:avLst/>
              <a:gdLst/>
              <a:ahLst/>
              <a:cxnLst/>
              <a:rect r="r" b="b" t="t" l="l"/>
              <a:pathLst>
                <a:path h="360680" w="13257017">
                  <a:moveTo>
                    <a:pt x="0" y="0"/>
                  </a:moveTo>
                  <a:lnTo>
                    <a:pt x="13257017" y="0"/>
                  </a:lnTo>
                  <a:lnTo>
                    <a:pt x="13257017" y="52070"/>
                  </a:lnTo>
                  <a:lnTo>
                    <a:pt x="0" y="52070"/>
                  </a:lnTo>
                  <a:lnTo>
                    <a:pt x="0" y="0"/>
                  </a:lnTo>
                  <a:close/>
                  <a:moveTo>
                    <a:pt x="0" y="128270"/>
                  </a:moveTo>
                  <a:lnTo>
                    <a:pt x="13257017" y="128270"/>
                  </a:lnTo>
                  <a:lnTo>
                    <a:pt x="13257017" y="231140"/>
                  </a:lnTo>
                  <a:lnTo>
                    <a:pt x="0" y="231140"/>
                  </a:lnTo>
                  <a:lnTo>
                    <a:pt x="0" y="128270"/>
                  </a:lnTo>
                  <a:close/>
                  <a:moveTo>
                    <a:pt x="0" y="308610"/>
                  </a:moveTo>
                  <a:lnTo>
                    <a:pt x="13257017" y="308610"/>
                  </a:lnTo>
                  <a:lnTo>
                    <a:pt x="13257017" y="360680"/>
                  </a:lnTo>
                  <a:lnTo>
                    <a:pt x="0" y="360680"/>
                  </a:lnTo>
                  <a:lnTo>
                    <a:pt x="0" y="308610"/>
                  </a:lnTo>
                  <a:close/>
                </a:path>
              </a:pathLst>
            </a:custGeom>
            <a:solidFill>
              <a:srgbClr val="C69C6D"/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680075" y="7046132"/>
            <a:ext cx="3106327" cy="200639"/>
            <a:chOff x="0" y="0"/>
            <a:chExt cx="4017220" cy="25908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10160"/>
              <a:ext cx="4017220" cy="238760"/>
            </a:xfrm>
            <a:custGeom>
              <a:avLst/>
              <a:gdLst/>
              <a:ahLst/>
              <a:cxnLst/>
              <a:rect r="r" b="b" t="t" l="l"/>
              <a:pathLst>
                <a:path h="238760" w="4017220">
                  <a:moveTo>
                    <a:pt x="3897840" y="0"/>
                  </a:moveTo>
                  <a:cubicBezTo>
                    <a:pt x="3838149" y="0"/>
                    <a:pt x="3788620" y="44450"/>
                    <a:pt x="3779730" y="101600"/>
                  </a:cubicBezTo>
                  <a:lnTo>
                    <a:pt x="238760" y="101600"/>
                  </a:lnTo>
                  <a:cubicBezTo>
                    <a:pt x="229870" y="44450"/>
                    <a:pt x="180340" y="0"/>
                    <a:pt x="120650" y="0"/>
                  </a:cubicBezTo>
                  <a:cubicBezTo>
                    <a:pt x="53340" y="0"/>
                    <a:pt x="0" y="53340"/>
                    <a:pt x="0" y="119380"/>
                  </a:cubicBezTo>
                  <a:cubicBezTo>
                    <a:pt x="0" y="185420"/>
                    <a:pt x="53340" y="238760"/>
                    <a:pt x="119380" y="238760"/>
                  </a:cubicBezTo>
                  <a:cubicBezTo>
                    <a:pt x="179070" y="238760"/>
                    <a:pt x="228600" y="194310"/>
                    <a:pt x="237490" y="137160"/>
                  </a:cubicBezTo>
                  <a:lnTo>
                    <a:pt x="3779730" y="137160"/>
                  </a:lnTo>
                  <a:cubicBezTo>
                    <a:pt x="3788620" y="194310"/>
                    <a:pt x="3838149" y="238760"/>
                    <a:pt x="3897840" y="238760"/>
                  </a:cubicBezTo>
                  <a:cubicBezTo>
                    <a:pt x="3963880" y="238760"/>
                    <a:pt x="4017220" y="185420"/>
                    <a:pt x="4017220" y="119380"/>
                  </a:cubicBezTo>
                  <a:cubicBezTo>
                    <a:pt x="4017220" y="53340"/>
                    <a:pt x="3963880" y="0"/>
                    <a:pt x="3897840" y="0"/>
                  </a:cubicBezTo>
                  <a:close/>
                  <a:moveTo>
                    <a:pt x="119380" y="205740"/>
                  </a:moveTo>
                  <a:cubicBezTo>
                    <a:pt x="72386" y="205740"/>
                    <a:pt x="34290" y="167644"/>
                    <a:pt x="34290" y="120650"/>
                  </a:cubicBezTo>
                  <a:cubicBezTo>
                    <a:pt x="34290" y="73656"/>
                    <a:pt x="72386" y="35560"/>
                    <a:pt x="119380" y="35560"/>
                  </a:cubicBezTo>
                  <a:cubicBezTo>
                    <a:pt x="166374" y="35560"/>
                    <a:pt x="204470" y="73656"/>
                    <a:pt x="204470" y="120650"/>
                  </a:cubicBezTo>
                  <a:cubicBezTo>
                    <a:pt x="205740" y="166370"/>
                    <a:pt x="166370" y="205740"/>
                    <a:pt x="119380" y="205740"/>
                  </a:cubicBezTo>
                  <a:close/>
                  <a:moveTo>
                    <a:pt x="3897840" y="205740"/>
                  </a:moveTo>
                  <a:cubicBezTo>
                    <a:pt x="3857200" y="205740"/>
                    <a:pt x="3821640" y="176530"/>
                    <a:pt x="3814020" y="137160"/>
                  </a:cubicBezTo>
                  <a:lnTo>
                    <a:pt x="3814020" y="101600"/>
                  </a:lnTo>
                  <a:cubicBezTo>
                    <a:pt x="3821640" y="62230"/>
                    <a:pt x="3857200" y="33020"/>
                    <a:pt x="3897840" y="33020"/>
                  </a:cubicBezTo>
                  <a:cubicBezTo>
                    <a:pt x="3944830" y="33020"/>
                    <a:pt x="3982930" y="71120"/>
                    <a:pt x="3982930" y="118110"/>
                  </a:cubicBezTo>
                  <a:cubicBezTo>
                    <a:pt x="3982930" y="166370"/>
                    <a:pt x="3944830" y="205740"/>
                    <a:pt x="3897840" y="205740"/>
                  </a:cubicBezTo>
                  <a:close/>
                </a:path>
              </a:pathLst>
            </a:custGeom>
            <a:solidFill>
              <a:srgbClr val="C69C6D"/>
            </a:solid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2259077" y="1072951"/>
            <a:ext cx="3048088" cy="615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15"/>
              </a:lnSpc>
            </a:pP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Weink</a:t>
            </a:r>
            <a:r>
              <a:rPr lang="en-US" sz="3582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arte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8776" y="3121230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Rotweine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8776" y="6673388"/>
            <a:ext cx="3048088" cy="3727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Schaumweine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30430" y="4057399"/>
            <a:ext cx="3640797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Côtes du Rhône Villages “Plan de Dieu”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30430" y="4320539"/>
            <a:ext cx="3130733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2021, AOP Château Saint-Jean, Frankreich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25164" y="479877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Rioja Reserva Herederos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025164" y="5061911"/>
            <a:ext cx="3855962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2020, DOC Herederos del Marqués de Riscal, Spanien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5192381" y="4055775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5253225" y="3666038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984967" y="3666038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253225" y="7210079"/>
            <a:ext cx="429237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Glas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984967" y="7210079"/>
            <a:ext cx="611565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Flasche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935503" y="405685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5176582" y="479714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5919704" y="479822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040963" y="5540420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Le Volte dell'Ornellaia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040963" y="580356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2022, Toscana IGT, Italien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5192381" y="5538796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5935503" y="5539878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002876" y="7601239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Prosecco Extra Dry Toso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002876" y="7864380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DOC Veneto, Italien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997610" y="8342611"/>
            <a:ext cx="2885515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Cava Pata Negra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997610" y="8605751"/>
            <a:ext cx="2631176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Spanien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000926" y="9066818"/>
            <a:ext cx="2631176" cy="2501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spc="112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Moët &amp; Chandon Impérial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000926" y="9329959"/>
            <a:ext cx="2685938" cy="2006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40"/>
              </a:lnSpc>
            </a:pPr>
            <a:r>
              <a:rPr lang="en-US" sz="1100" i="true" spc="88">
                <a:solidFill>
                  <a:srgbClr val="C69C6D"/>
                </a:solidFill>
                <a:latin typeface="Aleo Light Italics"/>
                <a:ea typeface="Aleo Light Italics"/>
                <a:cs typeface="Aleo Light Italics"/>
                <a:sym typeface="Aleo Light Italics"/>
              </a:rPr>
              <a:t>Brut, Frankreich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5192381" y="7601239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935503" y="7602322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176582" y="8342611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5919704" y="8343693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192381" y="9086434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5935503" y="9087517"/>
            <a:ext cx="562599" cy="25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978"/>
              </a:lnSpc>
            </a:pPr>
            <a:r>
              <a:rPr lang="en-US" sz="1413" spc="113">
                <a:solidFill>
                  <a:srgbClr val="C69C6D"/>
                </a:solidFill>
                <a:latin typeface="Aleo"/>
                <a:ea typeface="Aleo"/>
                <a:cs typeface="Aleo"/>
                <a:sym typeface="Aleo"/>
              </a:rPr>
              <a:t>XX .-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779383" y="1796428"/>
            <a:ext cx="4001234" cy="523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C69C6D"/>
                </a:solidFill>
                <a:latin typeface="Pirou"/>
                <a:ea typeface="Pirou"/>
                <a:cs typeface="Pirou"/>
                <a:sym typeface="Pirou"/>
              </a:rPr>
              <a:t>Ausländische Weine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DAGxR8xlffE</dc:identifier>
  <dcterms:modified xsi:type="dcterms:W3CDTF">2011-08-01T06:04:30Z</dcterms:modified>
  <cp:revision>1</cp:revision>
  <dc:title>Bleu Marine et Marron Illustré Vin Carte Menu</dc:title>
</cp:coreProperties>
</file>