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6858000" cy="9144000"/>
  <p:embeddedFontLst>
    <p:embeddedFont>
      <p:font typeface="Pirou" charset="1" panose="00000500000000000000"/>
      <p:regular r:id="rId10"/>
    </p:embeddedFont>
    <p:embeddedFont>
      <p:font typeface="Aleo" charset="1" panose="020F0502020204030203"/>
      <p:regular r:id="rId11"/>
    </p:embeddedFont>
    <p:embeddedFont>
      <p:font typeface="Aleo Light Italics" charset="1" panose="000004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559822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78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223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8707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blancs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05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rosés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12324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Fendant Roche Vineuse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86388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Valais, Cave St-Pierre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192381" y="412162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486461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Porte de Novembre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512775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Valais, Maison Gilliard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560844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Aigle les Murailles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30430" y="587158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Chablais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731886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731886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02876" y="7541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Rosé de Gamay Esprit d'Or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02876" y="7804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Genève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97610" y="8283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L'Œil-de-Perdrix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997610" y="854632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Neuchâtel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253225" y="7142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984967" y="7142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412270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76582" y="486299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919704" y="486407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192381" y="560681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35503" y="560790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192381" y="7541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7542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8283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8284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259077" y="1831350"/>
            <a:ext cx="304808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suisses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02876" y="902320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La Porte de Novembre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02876" y="928635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Valais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181848" y="902320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924970" y="902429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493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7046132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21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rouges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7338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mousseux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02876" y="760955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Baccarat Blanc de Blancs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02876" y="7872698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Suisse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30430" y="405739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Noir Trophée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30430" y="4320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Valais, Cave St-Pierre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4798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Gamaret Cœur de Clémence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25164" y="506191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AOC Genève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192381" y="4055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666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666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253225" y="7210079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984967" y="7210079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935503" y="4056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176582" y="4797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919704" y="4798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192381" y="760955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761064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259077" y="1831350"/>
            <a:ext cx="304808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suisses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40963" y="554042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Château d'Allaman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40963" y="580356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La Côte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192381" y="553879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35503" y="553987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559822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78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223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8707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blancs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05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rosés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12324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Chablis Drouhin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86388"/>
            <a:ext cx="3265213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Chablis, Drouhin Vaudon, France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192381" y="412162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486461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Albariño Burgáns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512775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Rias Baixas DO, Espagne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560844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Gris Venezie Pasqua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30430" y="587158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DOC Italie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731886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731886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02876" y="7541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Love by Léoube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02876" y="7804953"/>
            <a:ext cx="3021213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France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97610" y="8283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 Minuty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997610" y="8546324"/>
            <a:ext cx="3026479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France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253225" y="7142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984967" y="7142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412270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76582" y="486299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919704" y="486407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192381" y="560681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35503" y="560790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192381" y="7541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7542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8283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8284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259077" y="1831350"/>
            <a:ext cx="304808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d’ailleurs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02876" y="902320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Matheus Rosé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02876" y="928635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Portugal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181848" y="902320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924970" y="902429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493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7046132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21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rouges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7338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mousseux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057399"/>
            <a:ext cx="3640797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Côtes du Rhône Villages “Plan de Dieu”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20539"/>
            <a:ext cx="278352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AOP Château Saint-Jean, France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25164" y="4798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Rioja Reserva Herederos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5061911"/>
            <a:ext cx="3855962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2020, DOC Herederos del Marqués de Riscal, Espagne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192381" y="4055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253225" y="3666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984967" y="3666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7210079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7210079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935503" y="4056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176582" y="4797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919704" y="4798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259077" y="1831350"/>
            <a:ext cx="304808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d’ailleurs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40963" y="554042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Le Volte dell'Ornellaia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40963" y="580356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Toscana IGT, Italie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192381" y="553879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935503" y="553987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02876" y="760123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Prosecco Extra Dry Toso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02876" y="786438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DOC Veneto, Italien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997610" y="8342611"/>
            <a:ext cx="2885515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Cava Pata Negra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997610" y="860575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Spanien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000926" y="9066818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Moët &amp; Chandon Impérial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000926" y="9329959"/>
            <a:ext cx="268593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Frankreich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192381" y="760123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935503" y="760232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176582" y="834261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919704" y="834369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192381" y="908643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935503" y="908751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DAGxR8xlffE</dc:identifier>
  <dcterms:modified xsi:type="dcterms:W3CDTF">2011-08-01T06:04:30Z</dcterms:modified>
  <cp:revision>1</cp:revision>
  <dc:title>Bleu Marine et Marron Illustré Vin Carte Menu</dc:title>
</cp:coreProperties>
</file>