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7556500" cy="10693400"/>
  <p:notesSz cx="6858000" cy="9144000"/>
  <p:embeddedFontLst>
    <p:embeddedFont>
      <p:font typeface="Pirou" charset="1" panose="00000500000000000000"/>
      <p:regular r:id="rId8"/>
    </p:embeddedFont>
    <p:embeddedFont>
      <p:font typeface="Aleo" charset="1" panose="020F0502020204030203"/>
      <p:regular r:id="rId9"/>
    </p:embeddedFont>
    <p:embeddedFont>
      <p:font typeface="Aleo Light Italics" charset="1" panose="00000400000000000000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395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1723511">
            <a:off x="3372095" y="510239"/>
            <a:ext cx="338333" cy="517450"/>
          </a:xfrm>
          <a:custGeom>
            <a:avLst/>
            <a:gdLst/>
            <a:ahLst/>
            <a:cxnLst/>
            <a:rect r="r" b="b" t="t" l="l"/>
            <a:pathLst>
              <a:path h="517450" w="338333">
                <a:moveTo>
                  <a:pt x="0" y="0"/>
                </a:moveTo>
                <a:lnTo>
                  <a:pt x="338333" y="0"/>
                </a:lnTo>
                <a:lnTo>
                  <a:pt x="338333" y="517450"/>
                </a:lnTo>
                <a:lnTo>
                  <a:pt x="0" y="5174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-295" r="0" b="-295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1696793">
            <a:off x="3854923" y="511902"/>
            <a:ext cx="338333" cy="517450"/>
          </a:xfrm>
          <a:custGeom>
            <a:avLst/>
            <a:gdLst/>
            <a:ahLst/>
            <a:cxnLst/>
            <a:rect r="r" b="b" t="t" l="l"/>
            <a:pathLst>
              <a:path h="517450" w="338333">
                <a:moveTo>
                  <a:pt x="0" y="0"/>
                </a:moveTo>
                <a:lnTo>
                  <a:pt x="338333" y="0"/>
                </a:lnTo>
                <a:lnTo>
                  <a:pt x="338333" y="517449"/>
                </a:lnTo>
                <a:lnTo>
                  <a:pt x="0" y="51744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-295" r="0" b="-295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707628" y="2557974"/>
            <a:ext cx="3106327" cy="200639"/>
            <a:chOff x="0" y="0"/>
            <a:chExt cx="4017220" cy="25908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10160"/>
              <a:ext cx="4017220" cy="238760"/>
            </a:xfrm>
            <a:custGeom>
              <a:avLst/>
              <a:gdLst/>
              <a:ahLst/>
              <a:cxnLst/>
              <a:rect r="r" b="b" t="t" l="l"/>
              <a:pathLst>
                <a:path h="238760" w="4017220">
                  <a:moveTo>
                    <a:pt x="3897840" y="0"/>
                  </a:moveTo>
                  <a:cubicBezTo>
                    <a:pt x="3838149" y="0"/>
                    <a:pt x="3788620" y="44450"/>
                    <a:pt x="3779730" y="101600"/>
                  </a:cubicBezTo>
                  <a:lnTo>
                    <a:pt x="238760" y="101600"/>
                  </a:lnTo>
                  <a:cubicBezTo>
                    <a:pt x="229870" y="44450"/>
                    <a:pt x="180340" y="0"/>
                    <a:pt x="120650" y="0"/>
                  </a:cubicBezTo>
                  <a:cubicBezTo>
                    <a:pt x="53340" y="0"/>
                    <a:pt x="0" y="53340"/>
                    <a:pt x="0" y="119380"/>
                  </a:cubicBezTo>
                  <a:cubicBezTo>
                    <a:pt x="0" y="185420"/>
                    <a:pt x="53340" y="238760"/>
                    <a:pt x="119380" y="238760"/>
                  </a:cubicBezTo>
                  <a:cubicBezTo>
                    <a:pt x="179070" y="238760"/>
                    <a:pt x="228600" y="194310"/>
                    <a:pt x="237490" y="137160"/>
                  </a:cubicBezTo>
                  <a:lnTo>
                    <a:pt x="3779730" y="137160"/>
                  </a:lnTo>
                  <a:cubicBezTo>
                    <a:pt x="3788620" y="194310"/>
                    <a:pt x="3838149" y="238760"/>
                    <a:pt x="3897840" y="238760"/>
                  </a:cubicBezTo>
                  <a:cubicBezTo>
                    <a:pt x="3963880" y="238760"/>
                    <a:pt x="4017220" y="185420"/>
                    <a:pt x="4017220" y="119380"/>
                  </a:cubicBezTo>
                  <a:cubicBezTo>
                    <a:pt x="4017220" y="53340"/>
                    <a:pt x="3963880" y="0"/>
                    <a:pt x="3897840" y="0"/>
                  </a:cubicBezTo>
                  <a:close/>
                  <a:moveTo>
                    <a:pt x="119380" y="205740"/>
                  </a:moveTo>
                  <a:cubicBezTo>
                    <a:pt x="72386" y="205740"/>
                    <a:pt x="34290" y="167644"/>
                    <a:pt x="34290" y="120650"/>
                  </a:cubicBezTo>
                  <a:cubicBezTo>
                    <a:pt x="34290" y="73656"/>
                    <a:pt x="72386" y="35560"/>
                    <a:pt x="119380" y="35560"/>
                  </a:cubicBezTo>
                  <a:cubicBezTo>
                    <a:pt x="166374" y="35560"/>
                    <a:pt x="204470" y="73656"/>
                    <a:pt x="204470" y="120650"/>
                  </a:cubicBezTo>
                  <a:cubicBezTo>
                    <a:pt x="205740" y="166370"/>
                    <a:pt x="166370" y="205740"/>
                    <a:pt x="119380" y="205740"/>
                  </a:cubicBezTo>
                  <a:close/>
                  <a:moveTo>
                    <a:pt x="3897840" y="205740"/>
                  </a:moveTo>
                  <a:cubicBezTo>
                    <a:pt x="3857200" y="205740"/>
                    <a:pt x="3821640" y="176530"/>
                    <a:pt x="3814020" y="137160"/>
                  </a:cubicBezTo>
                  <a:lnTo>
                    <a:pt x="3814020" y="101600"/>
                  </a:lnTo>
                  <a:cubicBezTo>
                    <a:pt x="3821640" y="62230"/>
                    <a:pt x="3857200" y="33020"/>
                    <a:pt x="3897840" y="33020"/>
                  </a:cubicBezTo>
                  <a:cubicBezTo>
                    <a:pt x="3944830" y="33020"/>
                    <a:pt x="3982930" y="71120"/>
                    <a:pt x="3982930" y="118110"/>
                  </a:cubicBezTo>
                  <a:cubicBezTo>
                    <a:pt x="3982930" y="166370"/>
                    <a:pt x="3944830" y="205740"/>
                    <a:pt x="3897840" y="205740"/>
                  </a:cubicBezTo>
                  <a:close/>
                </a:path>
              </a:pathLst>
            </a:custGeom>
            <a:solidFill>
              <a:srgbClr val="C69C6D"/>
            </a:solidFill>
          </p:spPr>
        </p:sp>
      </p:grpSp>
      <p:grpSp>
        <p:nvGrpSpPr>
          <p:cNvPr name="Group 6" id="6"/>
          <p:cNvGrpSpPr/>
          <p:nvPr/>
        </p:nvGrpSpPr>
        <p:grpSpPr>
          <a:xfrm rot="-5400000">
            <a:off x="2317152" y="5174359"/>
            <a:ext cx="10212632" cy="305735"/>
            <a:chOff x="0" y="0"/>
            <a:chExt cx="13257018" cy="39751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3257017" cy="360680"/>
            </a:xfrm>
            <a:custGeom>
              <a:avLst/>
              <a:gdLst/>
              <a:ahLst/>
              <a:cxnLst/>
              <a:rect r="r" b="b" t="t" l="l"/>
              <a:pathLst>
                <a:path h="360680" w="13257017">
                  <a:moveTo>
                    <a:pt x="0" y="0"/>
                  </a:moveTo>
                  <a:lnTo>
                    <a:pt x="13257017" y="0"/>
                  </a:lnTo>
                  <a:lnTo>
                    <a:pt x="13257017" y="52070"/>
                  </a:lnTo>
                  <a:lnTo>
                    <a:pt x="0" y="52070"/>
                  </a:lnTo>
                  <a:lnTo>
                    <a:pt x="0" y="0"/>
                  </a:lnTo>
                  <a:close/>
                  <a:moveTo>
                    <a:pt x="0" y="128270"/>
                  </a:moveTo>
                  <a:lnTo>
                    <a:pt x="13257017" y="128270"/>
                  </a:lnTo>
                  <a:lnTo>
                    <a:pt x="13257017" y="231140"/>
                  </a:lnTo>
                  <a:lnTo>
                    <a:pt x="0" y="231140"/>
                  </a:lnTo>
                  <a:lnTo>
                    <a:pt x="0" y="128270"/>
                  </a:lnTo>
                  <a:close/>
                  <a:moveTo>
                    <a:pt x="0" y="308610"/>
                  </a:moveTo>
                  <a:lnTo>
                    <a:pt x="13257017" y="308610"/>
                  </a:lnTo>
                  <a:lnTo>
                    <a:pt x="13257017" y="360680"/>
                  </a:lnTo>
                  <a:lnTo>
                    <a:pt x="0" y="360680"/>
                  </a:lnTo>
                  <a:lnTo>
                    <a:pt x="0" y="308610"/>
                  </a:lnTo>
                  <a:close/>
                </a:path>
              </a:pathLst>
            </a:custGeom>
            <a:solidFill>
              <a:srgbClr val="C69C6D"/>
            </a:solidFill>
          </p:spPr>
        </p:sp>
      </p:grpSp>
      <p:grpSp>
        <p:nvGrpSpPr>
          <p:cNvPr name="Group 8" id="8"/>
          <p:cNvGrpSpPr/>
          <p:nvPr/>
        </p:nvGrpSpPr>
        <p:grpSpPr>
          <a:xfrm rot="-5400000">
            <a:off x="-4948523" y="5194839"/>
            <a:ext cx="10212632" cy="305735"/>
            <a:chOff x="0" y="0"/>
            <a:chExt cx="13257018" cy="39751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13257017" cy="360680"/>
            </a:xfrm>
            <a:custGeom>
              <a:avLst/>
              <a:gdLst/>
              <a:ahLst/>
              <a:cxnLst/>
              <a:rect r="r" b="b" t="t" l="l"/>
              <a:pathLst>
                <a:path h="360680" w="13257017">
                  <a:moveTo>
                    <a:pt x="0" y="0"/>
                  </a:moveTo>
                  <a:lnTo>
                    <a:pt x="13257017" y="0"/>
                  </a:lnTo>
                  <a:lnTo>
                    <a:pt x="13257017" y="52070"/>
                  </a:lnTo>
                  <a:lnTo>
                    <a:pt x="0" y="52070"/>
                  </a:lnTo>
                  <a:lnTo>
                    <a:pt x="0" y="0"/>
                  </a:lnTo>
                  <a:close/>
                  <a:moveTo>
                    <a:pt x="0" y="128270"/>
                  </a:moveTo>
                  <a:lnTo>
                    <a:pt x="13257017" y="128270"/>
                  </a:lnTo>
                  <a:lnTo>
                    <a:pt x="13257017" y="231140"/>
                  </a:lnTo>
                  <a:lnTo>
                    <a:pt x="0" y="231140"/>
                  </a:lnTo>
                  <a:lnTo>
                    <a:pt x="0" y="128270"/>
                  </a:lnTo>
                  <a:close/>
                  <a:moveTo>
                    <a:pt x="0" y="308610"/>
                  </a:moveTo>
                  <a:lnTo>
                    <a:pt x="13257017" y="308610"/>
                  </a:lnTo>
                  <a:lnTo>
                    <a:pt x="13257017" y="360680"/>
                  </a:lnTo>
                  <a:lnTo>
                    <a:pt x="0" y="360680"/>
                  </a:lnTo>
                  <a:lnTo>
                    <a:pt x="0" y="308610"/>
                  </a:lnTo>
                  <a:close/>
                </a:path>
              </a:pathLst>
            </a:custGeom>
            <a:solidFill>
              <a:srgbClr val="C69C6D"/>
            </a:solid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680075" y="6906387"/>
            <a:ext cx="3106327" cy="200639"/>
            <a:chOff x="0" y="0"/>
            <a:chExt cx="4017220" cy="259080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10160"/>
              <a:ext cx="4017220" cy="238760"/>
            </a:xfrm>
            <a:custGeom>
              <a:avLst/>
              <a:gdLst/>
              <a:ahLst/>
              <a:cxnLst/>
              <a:rect r="r" b="b" t="t" l="l"/>
              <a:pathLst>
                <a:path h="238760" w="4017220">
                  <a:moveTo>
                    <a:pt x="3897840" y="0"/>
                  </a:moveTo>
                  <a:cubicBezTo>
                    <a:pt x="3838149" y="0"/>
                    <a:pt x="3788620" y="44450"/>
                    <a:pt x="3779730" y="101600"/>
                  </a:cubicBezTo>
                  <a:lnTo>
                    <a:pt x="238760" y="101600"/>
                  </a:lnTo>
                  <a:cubicBezTo>
                    <a:pt x="229870" y="44450"/>
                    <a:pt x="180340" y="0"/>
                    <a:pt x="120650" y="0"/>
                  </a:cubicBezTo>
                  <a:cubicBezTo>
                    <a:pt x="53340" y="0"/>
                    <a:pt x="0" y="53340"/>
                    <a:pt x="0" y="119380"/>
                  </a:cubicBezTo>
                  <a:cubicBezTo>
                    <a:pt x="0" y="185420"/>
                    <a:pt x="53340" y="238760"/>
                    <a:pt x="119380" y="238760"/>
                  </a:cubicBezTo>
                  <a:cubicBezTo>
                    <a:pt x="179070" y="238760"/>
                    <a:pt x="228600" y="194310"/>
                    <a:pt x="237490" y="137160"/>
                  </a:cubicBezTo>
                  <a:lnTo>
                    <a:pt x="3779730" y="137160"/>
                  </a:lnTo>
                  <a:cubicBezTo>
                    <a:pt x="3788620" y="194310"/>
                    <a:pt x="3838149" y="238760"/>
                    <a:pt x="3897840" y="238760"/>
                  </a:cubicBezTo>
                  <a:cubicBezTo>
                    <a:pt x="3963880" y="238760"/>
                    <a:pt x="4017220" y="185420"/>
                    <a:pt x="4017220" y="119380"/>
                  </a:cubicBezTo>
                  <a:cubicBezTo>
                    <a:pt x="4017220" y="53340"/>
                    <a:pt x="3963880" y="0"/>
                    <a:pt x="3897840" y="0"/>
                  </a:cubicBezTo>
                  <a:close/>
                  <a:moveTo>
                    <a:pt x="119380" y="205740"/>
                  </a:moveTo>
                  <a:cubicBezTo>
                    <a:pt x="72386" y="205740"/>
                    <a:pt x="34290" y="167644"/>
                    <a:pt x="34290" y="120650"/>
                  </a:cubicBezTo>
                  <a:cubicBezTo>
                    <a:pt x="34290" y="73656"/>
                    <a:pt x="72386" y="35560"/>
                    <a:pt x="119380" y="35560"/>
                  </a:cubicBezTo>
                  <a:cubicBezTo>
                    <a:pt x="166374" y="35560"/>
                    <a:pt x="204470" y="73656"/>
                    <a:pt x="204470" y="120650"/>
                  </a:cubicBezTo>
                  <a:cubicBezTo>
                    <a:pt x="205740" y="166370"/>
                    <a:pt x="166370" y="205740"/>
                    <a:pt x="119380" y="205740"/>
                  </a:cubicBezTo>
                  <a:close/>
                  <a:moveTo>
                    <a:pt x="3897840" y="205740"/>
                  </a:moveTo>
                  <a:cubicBezTo>
                    <a:pt x="3857200" y="205740"/>
                    <a:pt x="3821640" y="176530"/>
                    <a:pt x="3814020" y="137160"/>
                  </a:cubicBezTo>
                  <a:lnTo>
                    <a:pt x="3814020" y="101600"/>
                  </a:lnTo>
                  <a:cubicBezTo>
                    <a:pt x="3821640" y="62230"/>
                    <a:pt x="3857200" y="33020"/>
                    <a:pt x="3897840" y="33020"/>
                  </a:cubicBezTo>
                  <a:cubicBezTo>
                    <a:pt x="3944830" y="33020"/>
                    <a:pt x="3982930" y="71120"/>
                    <a:pt x="3982930" y="118110"/>
                  </a:cubicBezTo>
                  <a:cubicBezTo>
                    <a:pt x="3982930" y="166370"/>
                    <a:pt x="3944830" y="205740"/>
                    <a:pt x="3897840" y="205740"/>
                  </a:cubicBezTo>
                  <a:close/>
                </a:path>
              </a:pathLst>
            </a:custGeom>
            <a:solidFill>
              <a:srgbClr val="C69C6D"/>
            </a:solidFill>
          </p:spPr>
        </p:sp>
      </p:grpSp>
      <p:sp>
        <p:nvSpPr>
          <p:cNvPr name="TextBox 12" id="12"/>
          <p:cNvSpPr txBox="true"/>
          <p:nvPr/>
        </p:nvSpPr>
        <p:spPr>
          <a:xfrm rot="0">
            <a:off x="2259077" y="1072951"/>
            <a:ext cx="3048088" cy="6223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15"/>
              </a:lnSpc>
            </a:pPr>
            <a:r>
              <a:rPr lang="en-US" sz="3582">
                <a:solidFill>
                  <a:srgbClr val="C69C6D"/>
                </a:solidFill>
                <a:latin typeface="Pirou"/>
                <a:ea typeface="Pirou"/>
                <a:cs typeface="Pirou"/>
                <a:sym typeface="Pirou"/>
              </a:rPr>
              <a:t>Carte des vins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638776" y="2185230"/>
            <a:ext cx="3048088" cy="3727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080"/>
              </a:lnSpc>
            </a:pPr>
            <a:r>
              <a:rPr lang="en-US" sz="2200">
                <a:solidFill>
                  <a:srgbClr val="C69C6D"/>
                </a:solidFill>
                <a:latin typeface="Pirou"/>
                <a:ea typeface="Pirou"/>
                <a:cs typeface="Pirou"/>
                <a:sym typeface="Pirou"/>
              </a:rPr>
              <a:t>Vins blancs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638776" y="6533643"/>
            <a:ext cx="3048088" cy="3727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080"/>
              </a:lnSpc>
            </a:pPr>
            <a:r>
              <a:rPr lang="en-US" sz="2200">
                <a:solidFill>
                  <a:srgbClr val="C69C6D"/>
                </a:solidFill>
                <a:latin typeface="Pirou"/>
                <a:ea typeface="Pirou"/>
                <a:cs typeface="Pirou"/>
                <a:sym typeface="Pirou"/>
              </a:rPr>
              <a:t>Vins rosés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030430" y="3121399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Fendant Roche Vineuse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030430" y="3384539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2022, AOC Valais, Cave St-Pierre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5192381" y="3119775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025164" y="3862770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Porte de Novembre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1025164" y="4125911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2023, AOC Valais, Maison Gilliard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030430" y="4606594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59"/>
              </a:lnSpc>
            </a:pPr>
            <a:r>
              <a:rPr lang="en-US" sz="1399" spc="111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Aigle les Murailles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1030430" y="4869735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2022, AOC Chablais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1014632" y="5345513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Pinot Gris Venezie Pasqua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1014632" y="5608654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2023, DOC Italie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5253225" y="2730038"/>
            <a:ext cx="429237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Verre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5984967" y="2730038"/>
            <a:ext cx="611565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Bouteille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1002876" y="7469812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Rosé de Gamay Esprit d'Or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1002876" y="7732953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2023, Genève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997610" y="8211183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L'Œil-de-Perdrix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997610" y="8474324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2023, AOC Neuchâtel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1000926" y="8935391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M Minuty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1000926" y="9198531"/>
            <a:ext cx="2685938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2023, AOP Côtes de Provence, France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987078" y="9693926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Matheus Rosé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987078" y="9957067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Portugal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5253225" y="7070334"/>
            <a:ext cx="429237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Verre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5984967" y="7070334"/>
            <a:ext cx="611565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Bouteille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5935503" y="3120858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5176582" y="3861147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5919704" y="3862229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5192381" y="4604970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5935503" y="4606053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5176582" y="5342266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5919704" y="5343348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5192381" y="7469812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4" id="44"/>
          <p:cNvSpPr txBox="true"/>
          <p:nvPr/>
        </p:nvSpPr>
        <p:spPr>
          <a:xfrm rot="0">
            <a:off x="5935503" y="7470894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5" id="45"/>
          <p:cNvSpPr txBox="true"/>
          <p:nvPr/>
        </p:nvSpPr>
        <p:spPr>
          <a:xfrm rot="0">
            <a:off x="5176582" y="8211183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6" id="46"/>
          <p:cNvSpPr txBox="true"/>
          <p:nvPr/>
        </p:nvSpPr>
        <p:spPr>
          <a:xfrm rot="0">
            <a:off x="5919704" y="8212266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7" id="47"/>
          <p:cNvSpPr txBox="true"/>
          <p:nvPr/>
        </p:nvSpPr>
        <p:spPr>
          <a:xfrm rot="0">
            <a:off x="5192381" y="8955007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8" id="48"/>
          <p:cNvSpPr txBox="true"/>
          <p:nvPr/>
        </p:nvSpPr>
        <p:spPr>
          <a:xfrm rot="0">
            <a:off x="5935503" y="8956090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9" id="49"/>
          <p:cNvSpPr txBox="true"/>
          <p:nvPr/>
        </p:nvSpPr>
        <p:spPr>
          <a:xfrm rot="0">
            <a:off x="5176582" y="9692303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50" id="50"/>
          <p:cNvSpPr txBox="true"/>
          <p:nvPr/>
        </p:nvSpPr>
        <p:spPr>
          <a:xfrm rot="0">
            <a:off x="5919704" y="9693385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395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1723511">
            <a:off x="3372095" y="510239"/>
            <a:ext cx="338333" cy="517450"/>
          </a:xfrm>
          <a:custGeom>
            <a:avLst/>
            <a:gdLst/>
            <a:ahLst/>
            <a:cxnLst/>
            <a:rect r="r" b="b" t="t" l="l"/>
            <a:pathLst>
              <a:path h="517450" w="338333">
                <a:moveTo>
                  <a:pt x="0" y="0"/>
                </a:moveTo>
                <a:lnTo>
                  <a:pt x="338333" y="0"/>
                </a:lnTo>
                <a:lnTo>
                  <a:pt x="338333" y="517450"/>
                </a:lnTo>
                <a:lnTo>
                  <a:pt x="0" y="5174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-295" r="0" b="-295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1696793">
            <a:off x="3854923" y="511902"/>
            <a:ext cx="338333" cy="517450"/>
          </a:xfrm>
          <a:custGeom>
            <a:avLst/>
            <a:gdLst/>
            <a:ahLst/>
            <a:cxnLst/>
            <a:rect r="r" b="b" t="t" l="l"/>
            <a:pathLst>
              <a:path h="517450" w="338333">
                <a:moveTo>
                  <a:pt x="0" y="0"/>
                </a:moveTo>
                <a:lnTo>
                  <a:pt x="338333" y="0"/>
                </a:lnTo>
                <a:lnTo>
                  <a:pt x="338333" y="517449"/>
                </a:lnTo>
                <a:lnTo>
                  <a:pt x="0" y="51744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-295" r="0" b="-295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707628" y="2557974"/>
            <a:ext cx="3106327" cy="200639"/>
            <a:chOff x="0" y="0"/>
            <a:chExt cx="4017220" cy="25908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10160"/>
              <a:ext cx="4017220" cy="238760"/>
            </a:xfrm>
            <a:custGeom>
              <a:avLst/>
              <a:gdLst/>
              <a:ahLst/>
              <a:cxnLst/>
              <a:rect r="r" b="b" t="t" l="l"/>
              <a:pathLst>
                <a:path h="238760" w="4017220">
                  <a:moveTo>
                    <a:pt x="3897840" y="0"/>
                  </a:moveTo>
                  <a:cubicBezTo>
                    <a:pt x="3838149" y="0"/>
                    <a:pt x="3788620" y="44450"/>
                    <a:pt x="3779730" y="101600"/>
                  </a:cubicBezTo>
                  <a:lnTo>
                    <a:pt x="238760" y="101600"/>
                  </a:lnTo>
                  <a:cubicBezTo>
                    <a:pt x="229870" y="44450"/>
                    <a:pt x="180340" y="0"/>
                    <a:pt x="120650" y="0"/>
                  </a:cubicBezTo>
                  <a:cubicBezTo>
                    <a:pt x="53340" y="0"/>
                    <a:pt x="0" y="53340"/>
                    <a:pt x="0" y="119380"/>
                  </a:cubicBezTo>
                  <a:cubicBezTo>
                    <a:pt x="0" y="185420"/>
                    <a:pt x="53340" y="238760"/>
                    <a:pt x="119380" y="238760"/>
                  </a:cubicBezTo>
                  <a:cubicBezTo>
                    <a:pt x="179070" y="238760"/>
                    <a:pt x="228600" y="194310"/>
                    <a:pt x="237490" y="137160"/>
                  </a:cubicBezTo>
                  <a:lnTo>
                    <a:pt x="3779730" y="137160"/>
                  </a:lnTo>
                  <a:cubicBezTo>
                    <a:pt x="3788620" y="194310"/>
                    <a:pt x="3838149" y="238760"/>
                    <a:pt x="3897840" y="238760"/>
                  </a:cubicBezTo>
                  <a:cubicBezTo>
                    <a:pt x="3963880" y="238760"/>
                    <a:pt x="4017220" y="185420"/>
                    <a:pt x="4017220" y="119380"/>
                  </a:cubicBezTo>
                  <a:cubicBezTo>
                    <a:pt x="4017220" y="53340"/>
                    <a:pt x="3963880" y="0"/>
                    <a:pt x="3897840" y="0"/>
                  </a:cubicBezTo>
                  <a:close/>
                  <a:moveTo>
                    <a:pt x="119380" y="205740"/>
                  </a:moveTo>
                  <a:cubicBezTo>
                    <a:pt x="72386" y="205740"/>
                    <a:pt x="34290" y="167644"/>
                    <a:pt x="34290" y="120650"/>
                  </a:cubicBezTo>
                  <a:cubicBezTo>
                    <a:pt x="34290" y="73656"/>
                    <a:pt x="72386" y="35560"/>
                    <a:pt x="119380" y="35560"/>
                  </a:cubicBezTo>
                  <a:cubicBezTo>
                    <a:pt x="166374" y="35560"/>
                    <a:pt x="204470" y="73656"/>
                    <a:pt x="204470" y="120650"/>
                  </a:cubicBezTo>
                  <a:cubicBezTo>
                    <a:pt x="205740" y="166370"/>
                    <a:pt x="166370" y="205740"/>
                    <a:pt x="119380" y="205740"/>
                  </a:cubicBezTo>
                  <a:close/>
                  <a:moveTo>
                    <a:pt x="3897840" y="205740"/>
                  </a:moveTo>
                  <a:cubicBezTo>
                    <a:pt x="3857200" y="205740"/>
                    <a:pt x="3821640" y="176530"/>
                    <a:pt x="3814020" y="137160"/>
                  </a:cubicBezTo>
                  <a:lnTo>
                    <a:pt x="3814020" y="101600"/>
                  </a:lnTo>
                  <a:cubicBezTo>
                    <a:pt x="3821640" y="62230"/>
                    <a:pt x="3857200" y="33020"/>
                    <a:pt x="3897840" y="33020"/>
                  </a:cubicBezTo>
                  <a:cubicBezTo>
                    <a:pt x="3944830" y="33020"/>
                    <a:pt x="3982930" y="71120"/>
                    <a:pt x="3982930" y="118110"/>
                  </a:cubicBezTo>
                  <a:cubicBezTo>
                    <a:pt x="3982930" y="166370"/>
                    <a:pt x="3944830" y="205740"/>
                    <a:pt x="3897840" y="205740"/>
                  </a:cubicBezTo>
                  <a:close/>
                </a:path>
              </a:pathLst>
            </a:custGeom>
            <a:solidFill>
              <a:srgbClr val="C69C6D"/>
            </a:solidFill>
          </p:spPr>
        </p:sp>
      </p:grpSp>
      <p:grpSp>
        <p:nvGrpSpPr>
          <p:cNvPr name="Group 6" id="6"/>
          <p:cNvGrpSpPr/>
          <p:nvPr/>
        </p:nvGrpSpPr>
        <p:grpSpPr>
          <a:xfrm rot="-5400000">
            <a:off x="2317152" y="5174359"/>
            <a:ext cx="10212632" cy="305735"/>
            <a:chOff x="0" y="0"/>
            <a:chExt cx="13257018" cy="39751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3257017" cy="360680"/>
            </a:xfrm>
            <a:custGeom>
              <a:avLst/>
              <a:gdLst/>
              <a:ahLst/>
              <a:cxnLst/>
              <a:rect r="r" b="b" t="t" l="l"/>
              <a:pathLst>
                <a:path h="360680" w="13257017">
                  <a:moveTo>
                    <a:pt x="0" y="0"/>
                  </a:moveTo>
                  <a:lnTo>
                    <a:pt x="13257017" y="0"/>
                  </a:lnTo>
                  <a:lnTo>
                    <a:pt x="13257017" y="52070"/>
                  </a:lnTo>
                  <a:lnTo>
                    <a:pt x="0" y="52070"/>
                  </a:lnTo>
                  <a:lnTo>
                    <a:pt x="0" y="0"/>
                  </a:lnTo>
                  <a:close/>
                  <a:moveTo>
                    <a:pt x="0" y="128270"/>
                  </a:moveTo>
                  <a:lnTo>
                    <a:pt x="13257017" y="128270"/>
                  </a:lnTo>
                  <a:lnTo>
                    <a:pt x="13257017" y="231140"/>
                  </a:lnTo>
                  <a:lnTo>
                    <a:pt x="0" y="231140"/>
                  </a:lnTo>
                  <a:lnTo>
                    <a:pt x="0" y="128270"/>
                  </a:lnTo>
                  <a:close/>
                  <a:moveTo>
                    <a:pt x="0" y="308610"/>
                  </a:moveTo>
                  <a:lnTo>
                    <a:pt x="13257017" y="308610"/>
                  </a:lnTo>
                  <a:lnTo>
                    <a:pt x="13257017" y="360680"/>
                  </a:lnTo>
                  <a:lnTo>
                    <a:pt x="0" y="360680"/>
                  </a:lnTo>
                  <a:lnTo>
                    <a:pt x="0" y="308610"/>
                  </a:lnTo>
                  <a:close/>
                </a:path>
              </a:pathLst>
            </a:custGeom>
            <a:solidFill>
              <a:srgbClr val="C69C6D"/>
            </a:solidFill>
          </p:spPr>
        </p:sp>
      </p:grpSp>
      <p:grpSp>
        <p:nvGrpSpPr>
          <p:cNvPr name="Group 8" id="8"/>
          <p:cNvGrpSpPr/>
          <p:nvPr/>
        </p:nvGrpSpPr>
        <p:grpSpPr>
          <a:xfrm rot="-5400000">
            <a:off x="-4948523" y="5194839"/>
            <a:ext cx="10212632" cy="305735"/>
            <a:chOff x="0" y="0"/>
            <a:chExt cx="13257018" cy="39751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13257017" cy="360680"/>
            </a:xfrm>
            <a:custGeom>
              <a:avLst/>
              <a:gdLst/>
              <a:ahLst/>
              <a:cxnLst/>
              <a:rect r="r" b="b" t="t" l="l"/>
              <a:pathLst>
                <a:path h="360680" w="13257017">
                  <a:moveTo>
                    <a:pt x="0" y="0"/>
                  </a:moveTo>
                  <a:lnTo>
                    <a:pt x="13257017" y="0"/>
                  </a:lnTo>
                  <a:lnTo>
                    <a:pt x="13257017" y="52070"/>
                  </a:lnTo>
                  <a:lnTo>
                    <a:pt x="0" y="52070"/>
                  </a:lnTo>
                  <a:lnTo>
                    <a:pt x="0" y="0"/>
                  </a:lnTo>
                  <a:close/>
                  <a:moveTo>
                    <a:pt x="0" y="128270"/>
                  </a:moveTo>
                  <a:lnTo>
                    <a:pt x="13257017" y="128270"/>
                  </a:lnTo>
                  <a:lnTo>
                    <a:pt x="13257017" y="231140"/>
                  </a:lnTo>
                  <a:lnTo>
                    <a:pt x="0" y="231140"/>
                  </a:lnTo>
                  <a:lnTo>
                    <a:pt x="0" y="128270"/>
                  </a:lnTo>
                  <a:close/>
                  <a:moveTo>
                    <a:pt x="0" y="308610"/>
                  </a:moveTo>
                  <a:lnTo>
                    <a:pt x="13257017" y="308610"/>
                  </a:lnTo>
                  <a:lnTo>
                    <a:pt x="13257017" y="360680"/>
                  </a:lnTo>
                  <a:lnTo>
                    <a:pt x="0" y="360680"/>
                  </a:lnTo>
                  <a:lnTo>
                    <a:pt x="0" y="308610"/>
                  </a:lnTo>
                  <a:close/>
                </a:path>
              </a:pathLst>
            </a:custGeom>
            <a:solidFill>
              <a:srgbClr val="C69C6D"/>
            </a:solid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680075" y="6906387"/>
            <a:ext cx="3106327" cy="200639"/>
            <a:chOff x="0" y="0"/>
            <a:chExt cx="4017220" cy="259080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10160"/>
              <a:ext cx="4017220" cy="238760"/>
            </a:xfrm>
            <a:custGeom>
              <a:avLst/>
              <a:gdLst/>
              <a:ahLst/>
              <a:cxnLst/>
              <a:rect r="r" b="b" t="t" l="l"/>
              <a:pathLst>
                <a:path h="238760" w="4017220">
                  <a:moveTo>
                    <a:pt x="3897840" y="0"/>
                  </a:moveTo>
                  <a:cubicBezTo>
                    <a:pt x="3838149" y="0"/>
                    <a:pt x="3788620" y="44450"/>
                    <a:pt x="3779730" y="101600"/>
                  </a:cubicBezTo>
                  <a:lnTo>
                    <a:pt x="238760" y="101600"/>
                  </a:lnTo>
                  <a:cubicBezTo>
                    <a:pt x="229870" y="44450"/>
                    <a:pt x="180340" y="0"/>
                    <a:pt x="120650" y="0"/>
                  </a:cubicBezTo>
                  <a:cubicBezTo>
                    <a:pt x="53340" y="0"/>
                    <a:pt x="0" y="53340"/>
                    <a:pt x="0" y="119380"/>
                  </a:cubicBezTo>
                  <a:cubicBezTo>
                    <a:pt x="0" y="185420"/>
                    <a:pt x="53340" y="238760"/>
                    <a:pt x="119380" y="238760"/>
                  </a:cubicBezTo>
                  <a:cubicBezTo>
                    <a:pt x="179070" y="238760"/>
                    <a:pt x="228600" y="194310"/>
                    <a:pt x="237490" y="137160"/>
                  </a:cubicBezTo>
                  <a:lnTo>
                    <a:pt x="3779730" y="137160"/>
                  </a:lnTo>
                  <a:cubicBezTo>
                    <a:pt x="3788620" y="194310"/>
                    <a:pt x="3838149" y="238760"/>
                    <a:pt x="3897840" y="238760"/>
                  </a:cubicBezTo>
                  <a:cubicBezTo>
                    <a:pt x="3963880" y="238760"/>
                    <a:pt x="4017220" y="185420"/>
                    <a:pt x="4017220" y="119380"/>
                  </a:cubicBezTo>
                  <a:cubicBezTo>
                    <a:pt x="4017220" y="53340"/>
                    <a:pt x="3963880" y="0"/>
                    <a:pt x="3897840" y="0"/>
                  </a:cubicBezTo>
                  <a:close/>
                  <a:moveTo>
                    <a:pt x="119380" y="205740"/>
                  </a:moveTo>
                  <a:cubicBezTo>
                    <a:pt x="72386" y="205740"/>
                    <a:pt x="34290" y="167644"/>
                    <a:pt x="34290" y="120650"/>
                  </a:cubicBezTo>
                  <a:cubicBezTo>
                    <a:pt x="34290" y="73656"/>
                    <a:pt x="72386" y="35560"/>
                    <a:pt x="119380" y="35560"/>
                  </a:cubicBezTo>
                  <a:cubicBezTo>
                    <a:pt x="166374" y="35560"/>
                    <a:pt x="204470" y="73656"/>
                    <a:pt x="204470" y="120650"/>
                  </a:cubicBezTo>
                  <a:cubicBezTo>
                    <a:pt x="205740" y="166370"/>
                    <a:pt x="166370" y="205740"/>
                    <a:pt x="119380" y="205740"/>
                  </a:cubicBezTo>
                  <a:close/>
                  <a:moveTo>
                    <a:pt x="3897840" y="205740"/>
                  </a:moveTo>
                  <a:cubicBezTo>
                    <a:pt x="3857200" y="205740"/>
                    <a:pt x="3821640" y="176530"/>
                    <a:pt x="3814020" y="137160"/>
                  </a:cubicBezTo>
                  <a:lnTo>
                    <a:pt x="3814020" y="101600"/>
                  </a:lnTo>
                  <a:cubicBezTo>
                    <a:pt x="3821640" y="62230"/>
                    <a:pt x="3857200" y="33020"/>
                    <a:pt x="3897840" y="33020"/>
                  </a:cubicBezTo>
                  <a:cubicBezTo>
                    <a:pt x="3944830" y="33020"/>
                    <a:pt x="3982930" y="71120"/>
                    <a:pt x="3982930" y="118110"/>
                  </a:cubicBezTo>
                  <a:cubicBezTo>
                    <a:pt x="3982930" y="166370"/>
                    <a:pt x="3944830" y="205740"/>
                    <a:pt x="3897840" y="205740"/>
                  </a:cubicBezTo>
                  <a:close/>
                </a:path>
              </a:pathLst>
            </a:custGeom>
            <a:solidFill>
              <a:srgbClr val="C69C6D"/>
            </a:solidFill>
          </p:spPr>
        </p:sp>
      </p:grpSp>
      <p:sp>
        <p:nvSpPr>
          <p:cNvPr name="TextBox 12" id="12"/>
          <p:cNvSpPr txBox="true"/>
          <p:nvPr/>
        </p:nvSpPr>
        <p:spPr>
          <a:xfrm rot="0">
            <a:off x="2259077" y="1072951"/>
            <a:ext cx="3048088" cy="6152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15"/>
              </a:lnSpc>
            </a:pPr>
            <a:r>
              <a:rPr lang="en-US" sz="3582">
                <a:solidFill>
                  <a:srgbClr val="C69C6D"/>
                </a:solidFill>
                <a:latin typeface="Pirou"/>
                <a:ea typeface="Pirou"/>
                <a:cs typeface="Pirou"/>
                <a:sym typeface="Pirou"/>
              </a:rPr>
              <a:t>Carte des vins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638776" y="2185230"/>
            <a:ext cx="3048088" cy="3727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080"/>
              </a:lnSpc>
            </a:pPr>
            <a:r>
              <a:rPr lang="en-US" sz="2200">
                <a:solidFill>
                  <a:srgbClr val="C69C6D"/>
                </a:solidFill>
                <a:latin typeface="Pirou"/>
                <a:ea typeface="Pirou"/>
                <a:cs typeface="Pirou"/>
                <a:sym typeface="Pirou"/>
              </a:rPr>
              <a:t>Vins rouges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638776" y="6533643"/>
            <a:ext cx="3048088" cy="3727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080"/>
              </a:lnSpc>
            </a:pPr>
            <a:r>
              <a:rPr lang="en-US" sz="2200">
                <a:solidFill>
                  <a:srgbClr val="C69C6D"/>
                </a:solidFill>
                <a:latin typeface="Pirou"/>
                <a:ea typeface="Pirou"/>
                <a:cs typeface="Pirou"/>
                <a:sym typeface="Pirou"/>
              </a:rPr>
              <a:t>Vins mousseux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002876" y="7469812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Moët &amp; Chandon Impérial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002876" y="7732953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Brut, France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997610" y="8211183"/>
            <a:ext cx="2885515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Champagne d'Armanville Brut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997610" y="8474324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Brut, France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1000926" y="8935391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Prosecco Extra Dry Toso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000926" y="9198531"/>
            <a:ext cx="2685938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DOC Veneto, Italie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987078" y="9693926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Cava Pata Negra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987078" y="9957067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Brut, Espagne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1030430" y="3121399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Pinot Noir Trophée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1030430" y="3384539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2023, AOC Valais, Cave St-Pierre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1025164" y="3862770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Gamaret Cœur de Clémence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1025164" y="4125911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2021, AOC Genève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1030430" y="4606594"/>
            <a:ext cx="3624688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59"/>
              </a:lnSpc>
            </a:pPr>
            <a:r>
              <a:rPr lang="en-US" sz="1399" spc="111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Côtes du Rhône Villages “Plan de Dieu”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1030430" y="4869735"/>
            <a:ext cx="2783525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2021, AOP Château Saint-Jean, France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1014632" y="5345513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Le Volte dell'Ornellaia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1014632" y="5608654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2022, Toscana IGT, Italie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5192381" y="3119775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5253225" y="2730038"/>
            <a:ext cx="429237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Verre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5984967" y="2730038"/>
            <a:ext cx="611565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Bouteille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5253225" y="7070334"/>
            <a:ext cx="429237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Verre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5984967" y="7070334"/>
            <a:ext cx="611565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Bouteille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5935503" y="3120858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5176582" y="3861147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5919704" y="3862229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5192381" y="4604970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5935503" y="4606053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5176582" y="5342266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5919704" y="5343348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5192381" y="7469812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4" id="44"/>
          <p:cNvSpPr txBox="true"/>
          <p:nvPr/>
        </p:nvSpPr>
        <p:spPr>
          <a:xfrm rot="0">
            <a:off x="5935503" y="7470894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5" id="45"/>
          <p:cNvSpPr txBox="true"/>
          <p:nvPr/>
        </p:nvSpPr>
        <p:spPr>
          <a:xfrm rot="0">
            <a:off x="5176582" y="8211183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6" id="46"/>
          <p:cNvSpPr txBox="true"/>
          <p:nvPr/>
        </p:nvSpPr>
        <p:spPr>
          <a:xfrm rot="0">
            <a:off x="5919704" y="8212266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7" id="47"/>
          <p:cNvSpPr txBox="true"/>
          <p:nvPr/>
        </p:nvSpPr>
        <p:spPr>
          <a:xfrm rot="0">
            <a:off x="5192381" y="8955007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8" id="48"/>
          <p:cNvSpPr txBox="true"/>
          <p:nvPr/>
        </p:nvSpPr>
        <p:spPr>
          <a:xfrm rot="0">
            <a:off x="5935503" y="8956090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9" id="49"/>
          <p:cNvSpPr txBox="true"/>
          <p:nvPr/>
        </p:nvSpPr>
        <p:spPr>
          <a:xfrm rot="0">
            <a:off x="5176582" y="9692303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50" id="50"/>
          <p:cNvSpPr txBox="true"/>
          <p:nvPr/>
        </p:nvSpPr>
        <p:spPr>
          <a:xfrm rot="0">
            <a:off x="5919704" y="9693385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DAGxR8xlffE</dc:identifier>
  <dcterms:modified xsi:type="dcterms:W3CDTF">2011-08-01T06:04:30Z</dcterms:modified>
  <cp:revision>1</cp:revision>
  <dc:title>Bleu Marine et Marron Illustré Vin Carte Menu</dc:title>
</cp:coreProperties>
</file>