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Pirou" charset="1" panose="00000500000000000000"/>
      <p:regular r:id="rId8"/>
    </p:embeddedFont>
    <p:embeddedFont>
      <p:font typeface="Aleo" charset="1" panose="020F0502020204030203"/>
      <p:regular r:id="rId9"/>
    </p:embeddedFont>
    <p:embeddedFont>
      <p:font typeface="Aleo Light Italics" charset="1" panose="000004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2557974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6906387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15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Weinkarte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2185230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Weissweine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533643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Roséweine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30430" y="312139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Fendant Roche Vineuse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30430" y="3384539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AOC Wallis, Cave St-Pierre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25164" y="3862770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Aigle les Murailles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25164" y="4125911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AOC Chablais, Waadt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30430" y="4606594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 spc="111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Chardonnay Mànnara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30430" y="4869735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Terre Siciliane IGT, Sizilien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014632" y="5345513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Pinot Gris Venezie Pasqua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014632" y="5608654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DOC Italien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002876" y="746981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L'Œil-de-Perdrix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02876" y="7732953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Neuenburg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997610" y="8211183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la Cuvée du Golfe Tradition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997610" y="8474324"/>
            <a:ext cx="297943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Côtes de Provence, Frankreich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000926" y="8935391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 Minuty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000926" y="9198531"/>
            <a:ext cx="297943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AOP Côtes de Provence, Frankreich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87078" y="9693926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Matheus Rosé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987078" y="9957067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Portugal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192381" y="311977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253225" y="2730038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5984967" y="2730038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253225" y="7070334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984967" y="7070334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5935503" y="312085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176582" y="386114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919704" y="386222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192381" y="4604970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5935503" y="460605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5176582" y="5342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5919704" y="534334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5192381" y="746981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5935503" y="7470894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5176582" y="821118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5919704" y="8212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5192381" y="895500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5935503" y="8956090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5176582" y="969230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5919704" y="969338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2557974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6906387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15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Weink</a:t>
            </a: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arte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2185230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Rotweine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533643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Schaumweine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02876" y="746981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Prosecco Extra Dry Toso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02876" y="7732953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DOC Veneto, Italien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97610" y="8211183"/>
            <a:ext cx="2885515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Cava Pata Negra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997610" y="8474324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Spanien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00926" y="8935391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Moët &amp; Chandon Impérial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00926" y="9198531"/>
            <a:ext cx="2685938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Frankreich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987078" y="9693926"/>
            <a:ext cx="2385552" cy="497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Laurent-Perrier La Cuvée</a:t>
            </a:r>
          </a:p>
          <a:p>
            <a:pPr algn="l">
              <a:lnSpc>
                <a:spcPts val="1960"/>
              </a:lnSpc>
            </a:pPr>
          </a:p>
        </p:txBody>
      </p:sp>
      <p:sp>
        <p:nvSpPr>
          <p:cNvPr name="TextBox 22" id="22"/>
          <p:cNvSpPr txBox="true"/>
          <p:nvPr/>
        </p:nvSpPr>
        <p:spPr>
          <a:xfrm rot="0">
            <a:off x="987078" y="9957067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Frankreich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030430" y="3121399"/>
            <a:ext cx="3073300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Pinot Noir Maienfelder Zanolari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30430" y="3384539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AOC Graubünden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025164" y="3862770"/>
            <a:ext cx="3849472" cy="497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Primitivo di Manduria Masseria Pietrosa</a:t>
            </a:r>
          </a:p>
          <a:p>
            <a:pPr algn="l">
              <a:lnSpc>
                <a:spcPts val="1960"/>
              </a:lnSpc>
            </a:pPr>
          </a:p>
        </p:txBody>
      </p:sp>
      <p:sp>
        <p:nvSpPr>
          <p:cNvPr name="TextBox 26" id="26"/>
          <p:cNvSpPr txBox="true"/>
          <p:nvPr/>
        </p:nvSpPr>
        <p:spPr>
          <a:xfrm rot="0">
            <a:off x="1025164" y="4125911"/>
            <a:ext cx="290627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DOP Cantine San Marzano, Italien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030430" y="4606594"/>
            <a:ext cx="3624688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 spc="111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Le Volte dell'Ornellaia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030430" y="4869735"/>
            <a:ext cx="278352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Toscana IGT, Italien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014632" y="5345513"/>
            <a:ext cx="3662797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Côtes du Rhône Villages “Plan de Dieu”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014632" y="5608654"/>
            <a:ext cx="3009458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2021, AOP Château Saint-Jean, Frankreich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192381" y="311977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253225" y="2730038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5984967" y="2730038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253225" y="7070334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984967" y="7070334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5935503" y="312085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176582" y="386114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919704" y="386222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192381" y="4604970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5935503" y="460605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5176582" y="5342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5919704" y="534334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5192381" y="746981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5935503" y="7470894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5176582" y="821118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5919704" y="8212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5192381" y="895500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5935503" y="8956090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5176582" y="969230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5919704" y="969338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DAGxR8xlffE</dc:identifier>
  <dcterms:modified xsi:type="dcterms:W3CDTF">2011-08-01T06:04:30Z</dcterms:modified>
  <cp:revision>1</cp:revision>
  <dc:title>Bleu Marine et Marron Illustré Vin Carte Menu</dc:title>
</cp:coreProperties>
</file>