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Playfair Display" charset="1" panose="00000500000000000000"/>
      <p:regular r:id="rId8"/>
    </p:embeddedFont>
    <p:embeddedFont>
      <p:font typeface="Lora Bold" charset="1" panose="00000800000000000000"/>
      <p:regular r:id="rId9"/>
    </p:embeddedFont>
    <p:embeddedFont>
      <p:font typeface="Lora" charset="1" panose="000005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F4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8449" y="284185"/>
            <a:ext cx="7165902" cy="10124227"/>
            <a:chOff x="0" y="0"/>
            <a:chExt cx="9525307" cy="1345767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525307" cy="13457673"/>
            </a:xfrm>
            <a:custGeom>
              <a:avLst/>
              <a:gdLst/>
              <a:ahLst/>
              <a:cxnLst/>
              <a:rect r="r" b="b" t="t" l="l"/>
              <a:pathLst>
                <a:path h="13457673" w="9525307">
                  <a:moveTo>
                    <a:pt x="163830" y="335280"/>
                  </a:moveTo>
                  <a:lnTo>
                    <a:pt x="336550" y="335280"/>
                  </a:lnTo>
                  <a:lnTo>
                    <a:pt x="336550" y="163830"/>
                  </a:lnTo>
                  <a:lnTo>
                    <a:pt x="177800" y="163830"/>
                  </a:lnTo>
                  <a:lnTo>
                    <a:pt x="177800" y="5080"/>
                  </a:lnTo>
                  <a:lnTo>
                    <a:pt x="5080" y="5080"/>
                  </a:lnTo>
                  <a:lnTo>
                    <a:pt x="5080" y="177800"/>
                  </a:lnTo>
                  <a:lnTo>
                    <a:pt x="162560" y="177800"/>
                  </a:lnTo>
                  <a:lnTo>
                    <a:pt x="162560" y="335280"/>
                  </a:lnTo>
                  <a:lnTo>
                    <a:pt x="163830" y="335280"/>
                  </a:lnTo>
                  <a:close/>
                  <a:moveTo>
                    <a:pt x="176530" y="177800"/>
                  </a:moveTo>
                  <a:lnTo>
                    <a:pt x="179070" y="177800"/>
                  </a:lnTo>
                  <a:lnTo>
                    <a:pt x="179070" y="175260"/>
                  </a:lnTo>
                  <a:lnTo>
                    <a:pt x="323850" y="175260"/>
                  </a:lnTo>
                  <a:lnTo>
                    <a:pt x="323850" y="322580"/>
                  </a:lnTo>
                  <a:lnTo>
                    <a:pt x="176530" y="322580"/>
                  </a:lnTo>
                  <a:lnTo>
                    <a:pt x="176530" y="177800"/>
                  </a:lnTo>
                  <a:close/>
                  <a:moveTo>
                    <a:pt x="17780" y="165100"/>
                  </a:moveTo>
                  <a:lnTo>
                    <a:pt x="17780" y="17780"/>
                  </a:lnTo>
                  <a:lnTo>
                    <a:pt x="165100" y="17780"/>
                  </a:lnTo>
                  <a:lnTo>
                    <a:pt x="165100" y="162560"/>
                  </a:lnTo>
                  <a:lnTo>
                    <a:pt x="162560" y="162560"/>
                  </a:lnTo>
                  <a:lnTo>
                    <a:pt x="162560" y="165100"/>
                  </a:lnTo>
                  <a:lnTo>
                    <a:pt x="165100" y="165100"/>
                  </a:lnTo>
                  <a:lnTo>
                    <a:pt x="17780" y="165100"/>
                  </a:lnTo>
                  <a:close/>
                  <a:moveTo>
                    <a:pt x="163830" y="13284953"/>
                  </a:moveTo>
                  <a:lnTo>
                    <a:pt x="5080" y="13284953"/>
                  </a:lnTo>
                  <a:lnTo>
                    <a:pt x="5080" y="13457673"/>
                  </a:lnTo>
                  <a:lnTo>
                    <a:pt x="177800" y="13457673"/>
                  </a:lnTo>
                  <a:lnTo>
                    <a:pt x="177800" y="13300193"/>
                  </a:lnTo>
                  <a:lnTo>
                    <a:pt x="335280" y="13300193"/>
                  </a:lnTo>
                  <a:lnTo>
                    <a:pt x="335280" y="13127473"/>
                  </a:lnTo>
                  <a:lnTo>
                    <a:pt x="163830" y="13127473"/>
                  </a:lnTo>
                  <a:lnTo>
                    <a:pt x="163830" y="13284953"/>
                  </a:lnTo>
                  <a:close/>
                  <a:moveTo>
                    <a:pt x="176530" y="13287493"/>
                  </a:moveTo>
                  <a:lnTo>
                    <a:pt x="177800" y="13287493"/>
                  </a:lnTo>
                  <a:lnTo>
                    <a:pt x="177800" y="13284953"/>
                  </a:lnTo>
                  <a:lnTo>
                    <a:pt x="175260" y="13284953"/>
                  </a:lnTo>
                  <a:lnTo>
                    <a:pt x="175260" y="13140173"/>
                  </a:lnTo>
                  <a:lnTo>
                    <a:pt x="322580" y="13140173"/>
                  </a:lnTo>
                  <a:lnTo>
                    <a:pt x="322580" y="13287493"/>
                  </a:lnTo>
                  <a:lnTo>
                    <a:pt x="176530" y="13287493"/>
                  </a:lnTo>
                  <a:close/>
                  <a:moveTo>
                    <a:pt x="165100" y="13300193"/>
                  </a:moveTo>
                  <a:lnTo>
                    <a:pt x="165100" y="13444973"/>
                  </a:lnTo>
                  <a:lnTo>
                    <a:pt x="17780" y="13444973"/>
                  </a:lnTo>
                  <a:lnTo>
                    <a:pt x="17780" y="13297653"/>
                  </a:lnTo>
                  <a:lnTo>
                    <a:pt x="162560" y="13297653"/>
                  </a:lnTo>
                  <a:lnTo>
                    <a:pt x="162560" y="13300193"/>
                  </a:lnTo>
                  <a:lnTo>
                    <a:pt x="165100" y="13300193"/>
                  </a:lnTo>
                  <a:close/>
                  <a:moveTo>
                    <a:pt x="9367827" y="13127473"/>
                  </a:moveTo>
                  <a:lnTo>
                    <a:pt x="9195107" y="13127473"/>
                  </a:lnTo>
                  <a:lnTo>
                    <a:pt x="9195107" y="13300193"/>
                  </a:lnTo>
                  <a:lnTo>
                    <a:pt x="9352586" y="13300193"/>
                  </a:lnTo>
                  <a:lnTo>
                    <a:pt x="9352586" y="13457673"/>
                  </a:lnTo>
                  <a:lnTo>
                    <a:pt x="9525307" y="13457673"/>
                  </a:lnTo>
                  <a:lnTo>
                    <a:pt x="9525307" y="13284953"/>
                  </a:lnTo>
                  <a:lnTo>
                    <a:pt x="9367827" y="13284953"/>
                  </a:lnTo>
                  <a:lnTo>
                    <a:pt x="9367827" y="13127473"/>
                  </a:lnTo>
                  <a:close/>
                  <a:moveTo>
                    <a:pt x="9355127" y="13284953"/>
                  </a:moveTo>
                  <a:lnTo>
                    <a:pt x="9352586" y="13284953"/>
                  </a:lnTo>
                  <a:lnTo>
                    <a:pt x="9352586" y="13287493"/>
                  </a:lnTo>
                  <a:lnTo>
                    <a:pt x="9355127" y="13287493"/>
                  </a:lnTo>
                  <a:lnTo>
                    <a:pt x="9207807" y="13287493"/>
                  </a:lnTo>
                  <a:lnTo>
                    <a:pt x="9207807" y="13140173"/>
                  </a:lnTo>
                  <a:lnTo>
                    <a:pt x="9355127" y="13140173"/>
                  </a:lnTo>
                  <a:lnTo>
                    <a:pt x="9355127" y="13284953"/>
                  </a:lnTo>
                  <a:close/>
                  <a:moveTo>
                    <a:pt x="9512607" y="13297653"/>
                  </a:moveTo>
                  <a:lnTo>
                    <a:pt x="9512607" y="13444973"/>
                  </a:lnTo>
                  <a:lnTo>
                    <a:pt x="9365286" y="13444973"/>
                  </a:lnTo>
                  <a:lnTo>
                    <a:pt x="9365286" y="13300193"/>
                  </a:lnTo>
                  <a:lnTo>
                    <a:pt x="9367827" y="13300193"/>
                  </a:lnTo>
                  <a:lnTo>
                    <a:pt x="9367827" y="13297653"/>
                  </a:lnTo>
                  <a:lnTo>
                    <a:pt x="9512607" y="13297653"/>
                  </a:lnTo>
                  <a:close/>
                  <a:moveTo>
                    <a:pt x="9432597" y="429260"/>
                  </a:moveTo>
                  <a:lnTo>
                    <a:pt x="9104936" y="429260"/>
                  </a:lnTo>
                  <a:lnTo>
                    <a:pt x="9104936" y="0"/>
                  </a:lnTo>
                  <a:lnTo>
                    <a:pt x="419100" y="0"/>
                  </a:lnTo>
                  <a:lnTo>
                    <a:pt x="419100" y="429260"/>
                  </a:lnTo>
                  <a:lnTo>
                    <a:pt x="0" y="429260"/>
                  </a:lnTo>
                  <a:lnTo>
                    <a:pt x="0" y="13039843"/>
                  </a:lnTo>
                  <a:lnTo>
                    <a:pt x="419100" y="13039843"/>
                  </a:lnTo>
                  <a:lnTo>
                    <a:pt x="419100" y="13456403"/>
                  </a:lnTo>
                  <a:lnTo>
                    <a:pt x="9104936" y="13456403"/>
                  </a:lnTo>
                  <a:lnTo>
                    <a:pt x="9104936" y="13039843"/>
                  </a:lnTo>
                  <a:lnTo>
                    <a:pt x="9524036" y="13039843"/>
                  </a:lnTo>
                  <a:lnTo>
                    <a:pt x="9524036" y="429260"/>
                  </a:lnTo>
                  <a:lnTo>
                    <a:pt x="9432596" y="429260"/>
                  </a:lnTo>
                  <a:close/>
                  <a:moveTo>
                    <a:pt x="78740" y="574040"/>
                  </a:moveTo>
                  <a:lnTo>
                    <a:pt x="78740" y="13027143"/>
                  </a:lnTo>
                  <a:lnTo>
                    <a:pt x="12700" y="13027143"/>
                  </a:lnTo>
                  <a:lnTo>
                    <a:pt x="12700" y="441960"/>
                  </a:lnTo>
                  <a:lnTo>
                    <a:pt x="78740" y="441960"/>
                  </a:lnTo>
                  <a:lnTo>
                    <a:pt x="78740" y="574040"/>
                  </a:lnTo>
                  <a:close/>
                  <a:moveTo>
                    <a:pt x="431800" y="12700"/>
                  </a:moveTo>
                  <a:lnTo>
                    <a:pt x="9092236" y="12700"/>
                  </a:lnTo>
                  <a:lnTo>
                    <a:pt x="9092236" y="78740"/>
                  </a:lnTo>
                  <a:lnTo>
                    <a:pt x="431800" y="78740"/>
                  </a:lnTo>
                  <a:lnTo>
                    <a:pt x="431800" y="12700"/>
                  </a:lnTo>
                  <a:close/>
                  <a:moveTo>
                    <a:pt x="9092236" y="13444973"/>
                  </a:moveTo>
                  <a:lnTo>
                    <a:pt x="431800" y="13444973"/>
                  </a:lnTo>
                  <a:lnTo>
                    <a:pt x="431800" y="13378934"/>
                  </a:lnTo>
                  <a:lnTo>
                    <a:pt x="9092236" y="13378934"/>
                  </a:lnTo>
                  <a:lnTo>
                    <a:pt x="9092236" y="13444973"/>
                  </a:lnTo>
                  <a:close/>
                  <a:moveTo>
                    <a:pt x="9432596" y="574040"/>
                  </a:moveTo>
                  <a:lnTo>
                    <a:pt x="9432596" y="13027143"/>
                  </a:lnTo>
                  <a:lnTo>
                    <a:pt x="9092236" y="13027143"/>
                  </a:lnTo>
                  <a:lnTo>
                    <a:pt x="9092236" y="13364964"/>
                  </a:lnTo>
                  <a:lnTo>
                    <a:pt x="431800" y="13364964"/>
                  </a:lnTo>
                  <a:lnTo>
                    <a:pt x="431800" y="13027143"/>
                  </a:lnTo>
                  <a:lnTo>
                    <a:pt x="91440" y="13027143"/>
                  </a:lnTo>
                  <a:lnTo>
                    <a:pt x="91440" y="441960"/>
                  </a:lnTo>
                  <a:lnTo>
                    <a:pt x="431800" y="441960"/>
                  </a:lnTo>
                  <a:lnTo>
                    <a:pt x="431800" y="91440"/>
                  </a:lnTo>
                  <a:lnTo>
                    <a:pt x="9092236" y="91440"/>
                  </a:lnTo>
                  <a:lnTo>
                    <a:pt x="9092236" y="441960"/>
                  </a:lnTo>
                  <a:lnTo>
                    <a:pt x="9432596" y="441960"/>
                  </a:lnTo>
                  <a:lnTo>
                    <a:pt x="9432596" y="574040"/>
                  </a:lnTo>
                  <a:close/>
                  <a:moveTo>
                    <a:pt x="9512607" y="574040"/>
                  </a:moveTo>
                  <a:lnTo>
                    <a:pt x="9512607" y="13027143"/>
                  </a:lnTo>
                  <a:lnTo>
                    <a:pt x="9446567" y="13027143"/>
                  </a:lnTo>
                  <a:lnTo>
                    <a:pt x="9446567" y="441960"/>
                  </a:lnTo>
                  <a:lnTo>
                    <a:pt x="9512607" y="441960"/>
                  </a:lnTo>
                  <a:lnTo>
                    <a:pt x="9512607" y="574040"/>
                  </a:lnTo>
                  <a:close/>
                  <a:moveTo>
                    <a:pt x="9352586" y="5080"/>
                  </a:moveTo>
                  <a:lnTo>
                    <a:pt x="9352586" y="162560"/>
                  </a:lnTo>
                  <a:lnTo>
                    <a:pt x="9195107" y="162560"/>
                  </a:lnTo>
                  <a:lnTo>
                    <a:pt x="9195107" y="335280"/>
                  </a:lnTo>
                  <a:lnTo>
                    <a:pt x="9367827" y="335280"/>
                  </a:lnTo>
                  <a:lnTo>
                    <a:pt x="9367827" y="177800"/>
                  </a:lnTo>
                  <a:lnTo>
                    <a:pt x="9525307" y="177800"/>
                  </a:lnTo>
                  <a:lnTo>
                    <a:pt x="9525307" y="5080"/>
                  </a:lnTo>
                  <a:lnTo>
                    <a:pt x="9352586" y="5080"/>
                  </a:lnTo>
                  <a:close/>
                  <a:moveTo>
                    <a:pt x="9355127" y="177800"/>
                  </a:moveTo>
                  <a:lnTo>
                    <a:pt x="9355127" y="322580"/>
                  </a:lnTo>
                  <a:lnTo>
                    <a:pt x="9207807" y="322580"/>
                  </a:lnTo>
                  <a:lnTo>
                    <a:pt x="9207807" y="176530"/>
                  </a:lnTo>
                  <a:lnTo>
                    <a:pt x="9352586" y="176530"/>
                  </a:lnTo>
                  <a:lnTo>
                    <a:pt x="9352586" y="177800"/>
                  </a:lnTo>
                  <a:lnTo>
                    <a:pt x="9355127" y="177800"/>
                  </a:lnTo>
                  <a:close/>
                  <a:moveTo>
                    <a:pt x="9512607" y="165100"/>
                  </a:moveTo>
                  <a:lnTo>
                    <a:pt x="9365286" y="165100"/>
                  </a:lnTo>
                  <a:lnTo>
                    <a:pt x="9367827" y="165100"/>
                  </a:lnTo>
                  <a:lnTo>
                    <a:pt x="9367827" y="162560"/>
                  </a:lnTo>
                  <a:lnTo>
                    <a:pt x="9365286" y="162560"/>
                  </a:lnTo>
                  <a:lnTo>
                    <a:pt x="9365286" y="17780"/>
                  </a:lnTo>
                  <a:lnTo>
                    <a:pt x="9512607" y="17780"/>
                  </a:lnTo>
                  <a:lnTo>
                    <a:pt x="9512607" y="165100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816854" y="3223515"/>
            <a:ext cx="2743485" cy="27794"/>
            <a:chOff x="0" y="0"/>
            <a:chExt cx="63211032" cy="640388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4040972" y="3223515"/>
            <a:ext cx="2743485" cy="27794"/>
            <a:chOff x="0" y="0"/>
            <a:chExt cx="63211032" cy="64038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793169" y="6083735"/>
            <a:ext cx="2743485" cy="27794"/>
            <a:chOff x="0" y="0"/>
            <a:chExt cx="63211032" cy="64038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sp>
        <p:nvSpPr>
          <p:cNvPr name="TextBox 10" id="10"/>
          <p:cNvSpPr txBox="true"/>
          <p:nvPr/>
        </p:nvSpPr>
        <p:spPr>
          <a:xfrm rot="0">
            <a:off x="893020" y="965398"/>
            <a:ext cx="5774862" cy="5562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19"/>
              </a:lnSpc>
            </a:pPr>
            <a:r>
              <a:rPr lang="en-US" sz="3999" spc="559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WEINKARTE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814310" y="2788484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WEISS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16854" y="3645685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F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ENDANT ROCHE VINEUSE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816854" y="4005987"/>
            <a:ext cx="1860469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AOC Wallis, Cave St-Pierre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10137" y="4397716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ORTE DE NOVEMBRE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10137" y="4594505"/>
            <a:ext cx="1978168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Wallis, Maison Gilliard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17577" y="4975191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IGLE LES MURAILLES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17577" y="5162176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AOC Chablais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632639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157716" y="3382428"/>
            <a:ext cx="435481" cy="88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FLASCHE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632639" y="3382428"/>
            <a:ext cx="435441" cy="120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GLAS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019898" y="2788484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ROT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357090" y="3382428"/>
            <a:ext cx="435481" cy="88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FLASCHE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832013" y="3382428"/>
            <a:ext cx="435441" cy="120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GLAS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040972" y="3645685"/>
            <a:ext cx="1667647" cy="1633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PINOT NOIR TROPHÉE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4040972" y="3834868"/>
            <a:ext cx="1889035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Wallis, Cave St-Pierre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034255" y="4237585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G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AMARET CŒUR DE CLÉMENCE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034255" y="4611908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2021, AOC Genf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5832013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6369366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825296" y="42375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362649" y="42375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3139751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2632639" y="4397716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3139751" y="4397716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2632639" y="4975191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3139751" y="4975191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892569" y="2083633"/>
            <a:ext cx="5774862" cy="3524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00"/>
              </a:lnSpc>
            </a:pPr>
            <a:r>
              <a:rPr lang="en-US" sz="2500" spc="35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SCHWEIZER WEINE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809154" y="5648704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ROSÉ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793168" y="6505905"/>
            <a:ext cx="1667647" cy="3252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ROSÉ DE GAMAY ESPRIT D'OR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783904" y="7248248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L'Œ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IL-DE-PERDRIX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3107899" y="6242647"/>
            <a:ext cx="435481" cy="88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FLASCHE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2582821" y="6242647"/>
            <a:ext cx="435441" cy="120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GLAS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2582821" y="650590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3120174" y="650590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2573557" y="7248248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3110910" y="7248248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783904" y="7435512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Neuenburg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783904" y="6851485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Genf</a:t>
            </a:r>
          </a:p>
        </p:txBody>
      </p:sp>
      <p:grpSp>
        <p:nvGrpSpPr>
          <p:cNvPr name="Group 49" id="49"/>
          <p:cNvGrpSpPr/>
          <p:nvPr/>
        </p:nvGrpSpPr>
        <p:grpSpPr>
          <a:xfrm rot="0">
            <a:off x="4040972" y="6083735"/>
            <a:ext cx="2743485" cy="27794"/>
            <a:chOff x="0" y="0"/>
            <a:chExt cx="63211032" cy="640388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sp>
        <p:nvSpPr>
          <p:cNvPr name="TextBox 51" id="51"/>
          <p:cNvSpPr txBox="true"/>
          <p:nvPr/>
        </p:nvSpPr>
        <p:spPr>
          <a:xfrm rot="0">
            <a:off x="4019898" y="5648704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SCHAUM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6380801" y="6242648"/>
            <a:ext cx="435481" cy="88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FLASCHE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5855724" y="6242648"/>
            <a:ext cx="435441" cy="120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GLAS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4041695" y="6491183"/>
            <a:ext cx="1667647" cy="3252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BACCARAT BLANC DE BLANCS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4041695" y="6851485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Brut, Schweiz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5856447" y="6491183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6393800" y="6491183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780932" y="7828704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PORTE DE NOVEMBRE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2570585" y="7828704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3107938" y="7828704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780932" y="8015968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Wallis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4028735" y="4975191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CHÂTEAU D'ALLAMAN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4028735" y="5162176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AOC La Côte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5819777" y="4975191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6357130" y="4975191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F4F3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8449" y="284185"/>
            <a:ext cx="7165902" cy="10124227"/>
            <a:chOff x="0" y="0"/>
            <a:chExt cx="9525307" cy="1345767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525307" cy="13457673"/>
            </a:xfrm>
            <a:custGeom>
              <a:avLst/>
              <a:gdLst/>
              <a:ahLst/>
              <a:cxnLst/>
              <a:rect r="r" b="b" t="t" l="l"/>
              <a:pathLst>
                <a:path h="13457673" w="9525307">
                  <a:moveTo>
                    <a:pt x="163830" y="335280"/>
                  </a:moveTo>
                  <a:lnTo>
                    <a:pt x="336550" y="335280"/>
                  </a:lnTo>
                  <a:lnTo>
                    <a:pt x="336550" y="163830"/>
                  </a:lnTo>
                  <a:lnTo>
                    <a:pt x="177800" y="163830"/>
                  </a:lnTo>
                  <a:lnTo>
                    <a:pt x="177800" y="5080"/>
                  </a:lnTo>
                  <a:lnTo>
                    <a:pt x="5080" y="5080"/>
                  </a:lnTo>
                  <a:lnTo>
                    <a:pt x="5080" y="177800"/>
                  </a:lnTo>
                  <a:lnTo>
                    <a:pt x="162560" y="177800"/>
                  </a:lnTo>
                  <a:lnTo>
                    <a:pt x="162560" y="335280"/>
                  </a:lnTo>
                  <a:lnTo>
                    <a:pt x="163830" y="335280"/>
                  </a:lnTo>
                  <a:close/>
                  <a:moveTo>
                    <a:pt x="176530" y="177800"/>
                  </a:moveTo>
                  <a:lnTo>
                    <a:pt x="179070" y="177800"/>
                  </a:lnTo>
                  <a:lnTo>
                    <a:pt x="179070" y="175260"/>
                  </a:lnTo>
                  <a:lnTo>
                    <a:pt x="323850" y="175260"/>
                  </a:lnTo>
                  <a:lnTo>
                    <a:pt x="323850" y="322580"/>
                  </a:lnTo>
                  <a:lnTo>
                    <a:pt x="176530" y="322580"/>
                  </a:lnTo>
                  <a:lnTo>
                    <a:pt x="176530" y="177800"/>
                  </a:lnTo>
                  <a:close/>
                  <a:moveTo>
                    <a:pt x="17780" y="165100"/>
                  </a:moveTo>
                  <a:lnTo>
                    <a:pt x="17780" y="17780"/>
                  </a:lnTo>
                  <a:lnTo>
                    <a:pt x="165100" y="17780"/>
                  </a:lnTo>
                  <a:lnTo>
                    <a:pt x="165100" y="162560"/>
                  </a:lnTo>
                  <a:lnTo>
                    <a:pt x="162560" y="162560"/>
                  </a:lnTo>
                  <a:lnTo>
                    <a:pt x="162560" y="165100"/>
                  </a:lnTo>
                  <a:lnTo>
                    <a:pt x="165100" y="165100"/>
                  </a:lnTo>
                  <a:lnTo>
                    <a:pt x="17780" y="165100"/>
                  </a:lnTo>
                  <a:close/>
                  <a:moveTo>
                    <a:pt x="163830" y="13284953"/>
                  </a:moveTo>
                  <a:lnTo>
                    <a:pt x="5080" y="13284953"/>
                  </a:lnTo>
                  <a:lnTo>
                    <a:pt x="5080" y="13457673"/>
                  </a:lnTo>
                  <a:lnTo>
                    <a:pt x="177800" y="13457673"/>
                  </a:lnTo>
                  <a:lnTo>
                    <a:pt x="177800" y="13300193"/>
                  </a:lnTo>
                  <a:lnTo>
                    <a:pt x="335280" y="13300193"/>
                  </a:lnTo>
                  <a:lnTo>
                    <a:pt x="335280" y="13127473"/>
                  </a:lnTo>
                  <a:lnTo>
                    <a:pt x="163830" y="13127473"/>
                  </a:lnTo>
                  <a:lnTo>
                    <a:pt x="163830" y="13284953"/>
                  </a:lnTo>
                  <a:close/>
                  <a:moveTo>
                    <a:pt x="176530" y="13287493"/>
                  </a:moveTo>
                  <a:lnTo>
                    <a:pt x="177800" y="13287493"/>
                  </a:lnTo>
                  <a:lnTo>
                    <a:pt x="177800" y="13284953"/>
                  </a:lnTo>
                  <a:lnTo>
                    <a:pt x="175260" y="13284953"/>
                  </a:lnTo>
                  <a:lnTo>
                    <a:pt x="175260" y="13140173"/>
                  </a:lnTo>
                  <a:lnTo>
                    <a:pt x="322580" y="13140173"/>
                  </a:lnTo>
                  <a:lnTo>
                    <a:pt x="322580" y="13287493"/>
                  </a:lnTo>
                  <a:lnTo>
                    <a:pt x="176530" y="13287493"/>
                  </a:lnTo>
                  <a:close/>
                  <a:moveTo>
                    <a:pt x="165100" y="13300193"/>
                  </a:moveTo>
                  <a:lnTo>
                    <a:pt x="165100" y="13444973"/>
                  </a:lnTo>
                  <a:lnTo>
                    <a:pt x="17780" y="13444973"/>
                  </a:lnTo>
                  <a:lnTo>
                    <a:pt x="17780" y="13297653"/>
                  </a:lnTo>
                  <a:lnTo>
                    <a:pt x="162560" y="13297653"/>
                  </a:lnTo>
                  <a:lnTo>
                    <a:pt x="162560" y="13300193"/>
                  </a:lnTo>
                  <a:lnTo>
                    <a:pt x="165100" y="13300193"/>
                  </a:lnTo>
                  <a:close/>
                  <a:moveTo>
                    <a:pt x="9367827" y="13127473"/>
                  </a:moveTo>
                  <a:lnTo>
                    <a:pt x="9195107" y="13127473"/>
                  </a:lnTo>
                  <a:lnTo>
                    <a:pt x="9195107" y="13300193"/>
                  </a:lnTo>
                  <a:lnTo>
                    <a:pt x="9352586" y="13300193"/>
                  </a:lnTo>
                  <a:lnTo>
                    <a:pt x="9352586" y="13457673"/>
                  </a:lnTo>
                  <a:lnTo>
                    <a:pt x="9525307" y="13457673"/>
                  </a:lnTo>
                  <a:lnTo>
                    <a:pt x="9525307" y="13284953"/>
                  </a:lnTo>
                  <a:lnTo>
                    <a:pt x="9367827" y="13284953"/>
                  </a:lnTo>
                  <a:lnTo>
                    <a:pt x="9367827" y="13127473"/>
                  </a:lnTo>
                  <a:close/>
                  <a:moveTo>
                    <a:pt x="9355127" y="13284953"/>
                  </a:moveTo>
                  <a:lnTo>
                    <a:pt x="9352586" y="13284953"/>
                  </a:lnTo>
                  <a:lnTo>
                    <a:pt x="9352586" y="13287493"/>
                  </a:lnTo>
                  <a:lnTo>
                    <a:pt x="9355127" y="13287493"/>
                  </a:lnTo>
                  <a:lnTo>
                    <a:pt x="9207807" y="13287493"/>
                  </a:lnTo>
                  <a:lnTo>
                    <a:pt x="9207807" y="13140173"/>
                  </a:lnTo>
                  <a:lnTo>
                    <a:pt x="9355127" y="13140173"/>
                  </a:lnTo>
                  <a:lnTo>
                    <a:pt x="9355127" y="13284953"/>
                  </a:lnTo>
                  <a:close/>
                  <a:moveTo>
                    <a:pt x="9512607" y="13297653"/>
                  </a:moveTo>
                  <a:lnTo>
                    <a:pt x="9512607" y="13444973"/>
                  </a:lnTo>
                  <a:lnTo>
                    <a:pt x="9365286" y="13444973"/>
                  </a:lnTo>
                  <a:lnTo>
                    <a:pt x="9365286" y="13300193"/>
                  </a:lnTo>
                  <a:lnTo>
                    <a:pt x="9367827" y="13300193"/>
                  </a:lnTo>
                  <a:lnTo>
                    <a:pt x="9367827" y="13297653"/>
                  </a:lnTo>
                  <a:lnTo>
                    <a:pt x="9512607" y="13297653"/>
                  </a:lnTo>
                  <a:close/>
                  <a:moveTo>
                    <a:pt x="9432597" y="429260"/>
                  </a:moveTo>
                  <a:lnTo>
                    <a:pt x="9104936" y="429260"/>
                  </a:lnTo>
                  <a:lnTo>
                    <a:pt x="9104936" y="0"/>
                  </a:lnTo>
                  <a:lnTo>
                    <a:pt x="419100" y="0"/>
                  </a:lnTo>
                  <a:lnTo>
                    <a:pt x="419100" y="429260"/>
                  </a:lnTo>
                  <a:lnTo>
                    <a:pt x="0" y="429260"/>
                  </a:lnTo>
                  <a:lnTo>
                    <a:pt x="0" y="13039843"/>
                  </a:lnTo>
                  <a:lnTo>
                    <a:pt x="419100" y="13039843"/>
                  </a:lnTo>
                  <a:lnTo>
                    <a:pt x="419100" y="13456403"/>
                  </a:lnTo>
                  <a:lnTo>
                    <a:pt x="9104936" y="13456403"/>
                  </a:lnTo>
                  <a:lnTo>
                    <a:pt x="9104936" y="13039843"/>
                  </a:lnTo>
                  <a:lnTo>
                    <a:pt x="9524036" y="13039843"/>
                  </a:lnTo>
                  <a:lnTo>
                    <a:pt x="9524036" y="429260"/>
                  </a:lnTo>
                  <a:lnTo>
                    <a:pt x="9432596" y="429260"/>
                  </a:lnTo>
                  <a:close/>
                  <a:moveTo>
                    <a:pt x="78740" y="574040"/>
                  </a:moveTo>
                  <a:lnTo>
                    <a:pt x="78740" y="13027143"/>
                  </a:lnTo>
                  <a:lnTo>
                    <a:pt x="12700" y="13027143"/>
                  </a:lnTo>
                  <a:lnTo>
                    <a:pt x="12700" y="441960"/>
                  </a:lnTo>
                  <a:lnTo>
                    <a:pt x="78740" y="441960"/>
                  </a:lnTo>
                  <a:lnTo>
                    <a:pt x="78740" y="574040"/>
                  </a:lnTo>
                  <a:close/>
                  <a:moveTo>
                    <a:pt x="431800" y="12700"/>
                  </a:moveTo>
                  <a:lnTo>
                    <a:pt x="9092236" y="12700"/>
                  </a:lnTo>
                  <a:lnTo>
                    <a:pt x="9092236" y="78740"/>
                  </a:lnTo>
                  <a:lnTo>
                    <a:pt x="431800" y="78740"/>
                  </a:lnTo>
                  <a:lnTo>
                    <a:pt x="431800" y="12700"/>
                  </a:lnTo>
                  <a:close/>
                  <a:moveTo>
                    <a:pt x="9092236" y="13444973"/>
                  </a:moveTo>
                  <a:lnTo>
                    <a:pt x="431800" y="13444973"/>
                  </a:lnTo>
                  <a:lnTo>
                    <a:pt x="431800" y="13378934"/>
                  </a:lnTo>
                  <a:lnTo>
                    <a:pt x="9092236" y="13378934"/>
                  </a:lnTo>
                  <a:lnTo>
                    <a:pt x="9092236" y="13444973"/>
                  </a:lnTo>
                  <a:close/>
                  <a:moveTo>
                    <a:pt x="9432596" y="574040"/>
                  </a:moveTo>
                  <a:lnTo>
                    <a:pt x="9432596" y="13027143"/>
                  </a:lnTo>
                  <a:lnTo>
                    <a:pt x="9092236" y="13027143"/>
                  </a:lnTo>
                  <a:lnTo>
                    <a:pt x="9092236" y="13364964"/>
                  </a:lnTo>
                  <a:lnTo>
                    <a:pt x="431800" y="13364964"/>
                  </a:lnTo>
                  <a:lnTo>
                    <a:pt x="431800" y="13027143"/>
                  </a:lnTo>
                  <a:lnTo>
                    <a:pt x="91440" y="13027143"/>
                  </a:lnTo>
                  <a:lnTo>
                    <a:pt x="91440" y="441960"/>
                  </a:lnTo>
                  <a:lnTo>
                    <a:pt x="431800" y="441960"/>
                  </a:lnTo>
                  <a:lnTo>
                    <a:pt x="431800" y="91440"/>
                  </a:lnTo>
                  <a:lnTo>
                    <a:pt x="9092236" y="91440"/>
                  </a:lnTo>
                  <a:lnTo>
                    <a:pt x="9092236" y="441960"/>
                  </a:lnTo>
                  <a:lnTo>
                    <a:pt x="9432596" y="441960"/>
                  </a:lnTo>
                  <a:lnTo>
                    <a:pt x="9432596" y="574040"/>
                  </a:lnTo>
                  <a:close/>
                  <a:moveTo>
                    <a:pt x="9512607" y="574040"/>
                  </a:moveTo>
                  <a:lnTo>
                    <a:pt x="9512607" y="13027143"/>
                  </a:lnTo>
                  <a:lnTo>
                    <a:pt x="9446567" y="13027143"/>
                  </a:lnTo>
                  <a:lnTo>
                    <a:pt x="9446567" y="441960"/>
                  </a:lnTo>
                  <a:lnTo>
                    <a:pt x="9512607" y="441960"/>
                  </a:lnTo>
                  <a:lnTo>
                    <a:pt x="9512607" y="574040"/>
                  </a:lnTo>
                  <a:close/>
                  <a:moveTo>
                    <a:pt x="9352586" y="5080"/>
                  </a:moveTo>
                  <a:lnTo>
                    <a:pt x="9352586" y="162560"/>
                  </a:lnTo>
                  <a:lnTo>
                    <a:pt x="9195107" y="162560"/>
                  </a:lnTo>
                  <a:lnTo>
                    <a:pt x="9195107" y="335280"/>
                  </a:lnTo>
                  <a:lnTo>
                    <a:pt x="9367827" y="335280"/>
                  </a:lnTo>
                  <a:lnTo>
                    <a:pt x="9367827" y="177800"/>
                  </a:lnTo>
                  <a:lnTo>
                    <a:pt x="9525307" y="177800"/>
                  </a:lnTo>
                  <a:lnTo>
                    <a:pt x="9525307" y="5080"/>
                  </a:lnTo>
                  <a:lnTo>
                    <a:pt x="9352586" y="5080"/>
                  </a:lnTo>
                  <a:close/>
                  <a:moveTo>
                    <a:pt x="9355127" y="177800"/>
                  </a:moveTo>
                  <a:lnTo>
                    <a:pt x="9355127" y="322580"/>
                  </a:lnTo>
                  <a:lnTo>
                    <a:pt x="9207807" y="322580"/>
                  </a:lnTo>
                  <a:lnTo>
                    <a:pt x="9207807" y="176530"/>
                  </a:lnTo>
                  <a:lnTo>
                    <a:pt x="9352586" y="176530"/>
                  </a:lnTo>
                  <a:lnTo>
                    <a:pt x="9352586" y="177800"/>
                  </a:lnTo>
                  <a:lnTo>
                    <a:pt x="9355127" y="177800"/>
                  </a:lnTo>
                  <a:close/>
                  <a:moveTo>
                    <a:pt x="9512607" y="165100"/>
                  </a:moveTo>
                  <a:lnTo>
                    <a:pt x="9365286" y="165100"/>
                  </a:lnTo>
                  <a:lnTo>
                    <a:pt x="9367827" y="165100"/>
                  </a:lnTo>
                  <a:lnTo>
                    <a:pt x="9367827" y="162560"/>
                  </a:lnTo>
                  <a:lnTo>
                    <a:pt x="9365286" y="162560"/>
                  </a:lnTo>
                  <a:lnTo>
                    <a:pt x="9365286" y="17780"/>
                  </a:lnTo>
                  <a:lnTo>
                    <a:pt x="9512607" y="17780"/>
                  </a:lnTo>
                  <a:lnTo>
                    <a:pt x="9512607" y="165100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816854" y="3223515"/>
            <a:ext cx="2743485" cy="27794"/>
            <a:chOff x="0" y="0"/>
            <a:chExt cx="63211032" cy="640388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4040972" y="3223515"/>
            <a:ext cx="2743485" cy="27794"/>
            <a:chOff x="0" y="0"/>
            <a:chExt cx="63211032" cy="64038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793169" y="6844815"/>
            <a:ext cx="2743485" cy="27794"/>
            <a:chOff x="0" y="0"/>
            <a:chExt cx="63211032" cy="64038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4040972" y="6844815"/>
            <a:ext cx="2743485" cy="27794"/>
            <a:chOff x="0" y="0"/>
            <a:chExt cx="63211032" cy="640388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63211032" cy="640388"/>
            </a:xfrm>
            <a:custGeom>
              <a:avLst/>
              <a:gdLst/>
              <a:ahLst/>
              <a:cxnLst/>
              <a:rect r="r" b="b" t="t" l="l"/>
              <a:pathLst>
                <a:path h="640388" w="63211032">
                  <a:moveTo>
                    <a:pt x="0" y="0"/>
                  </a:moveTo>
                  <a:lnTo>
                    <a:pt x="63211032" y="0"/>
                  </a:lnTo>
                  <a:lnTo>
                    <a:pt x="63211032" y="640388"/>
                  </a:lnTo>
                  <a:lnTo>
                    <a:pt x="0" y="640388"/>
                  </a:lnTo>
                  <a:close/>
                </a:path>
              </a:pathLst>
            </a:custGeom>
            <a:solidFill>
              <a:srgbClr val="E09E5E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893020" y="965398"/>
            <a:ext cx="5774862" cy="5562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19"/>
              </a:lnSpc>
            </a:pPr>
            <a:r>
              <a:rPr lang="en-US" sz="3999" spc="559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WEINKARTE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814310" y="2788484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WEISS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16854" y="3645685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CH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ABLIS DROUHIN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17577" y="3852125"/>
            <a:ext cx="1860469" cy="2788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4"/>
              </a:lnSpc>
            </a:pPr>
            <a:r>
              <a:rPr lang="en-US" sz="900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AOC Chablis, Drouhin Vaudon, Frankreich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10137" y="4397716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ALBA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RIÑO BURGÁNS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10137" y="4594505"/>
            <a:ext cx="1768143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Rias Baixas DO, Spanien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17577" y="4975191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INOT GRIS VENEZIE PASQUA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17577" y="5346298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4"/>
              </a:lnSpc>
            </a:pPr>
            <a:r>
              <a:rPr lang="en-US" sz="900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DOC Italien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632639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157716" y="3382428"/>
            <a:ext cx="435481" cy="88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FLASCHE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632639" y="3382428"/>
            <a:ext cx="435441" cy="120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GLAS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4019898" y="2788484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ROT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6357090" y="3382428"/>
            <a:ext cx="435481" cy="88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FLASCHE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832013" y="3382428"/>
            <a:ext cx="435441" cy="120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GLAS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040972" y="3645685"/>
            <a:ext cx="1667647" cy="3252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LE VOLTE DELL'ORNELLAIA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040972" y="4020139"/>
            <a:ext cx="1889035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2022, Toscana IGT, Italien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034255" y="4405493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RIOJ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 RESERVA HEREDEROS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034255" y="4779817"/>
            <a:ext cx="1667647" cy="278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2020, DOC Herederos del Marqués de Riscal, Spanien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832013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369366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825296" y="4405493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6362649" y="4405493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3139751" y="36456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2632639" y="4397716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3139751" y="4397716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2632639" y="4975191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3139751" y="4975191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892569" y="2083633"/>
            <a:ext cx="5774862" cy="3524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00"/>
              </a:lnSpc>
            </a:pPr>
            <a:r>
              <a:rPr lang="en-US" sz="2500" spc="35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AUSLÄNDISCHE WEINE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809154" y="6409783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ROSÉ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3107899" y="7003727"/>
            <a:ext cx="435481" cy="88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FLASCHE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2582821" y="7003727"/>
            <a:ext cx="435441" cy="120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GLAS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4019898" y="6409783"/>
            <a:ext cx="2760882" cy="3091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3"/>
              </a:lnSpc>
            </a:pPr>
            <a:r>
              <a:rPr lang="en-US" sz="2018" spc="-20">
                <a:solidFill>
                  <a:srgbClr val="E09E5E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SCHAUM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6380801" y="7003727"/>
            <a:ext cx="435481" cy="88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53"/>
              </a:lnSpc>
            </a:pPr>
            <a:r>
              <a:rPr lang="en-US" sz="538" spc="1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FLASCHE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5855724" y="7003727"/>
            <a:ext cx="435441" cy="120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9"/>
              </a:lnSpc>
            </a:pPr>
            <a:r>
              <a:rPr lang="en-US" sz="757" spc="22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GLAS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4062768" y="7262022"/>
            <a:ext cx="1667647" cy="3252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MOËT &amp; CHANDON IMPÉRIAL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4062768" y="7622324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Brut, Frankreich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4055328" y="8005990"/>
            <a:ext cx="1667647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PRO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SECCO EXTRA DRY TOSO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4055328" y="8375594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DOC Veneto, Italien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4054517" y="8768785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AVA PATA NEGRA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4054517" y="8975099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Brut, Spanien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5877520" y="7262022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6414873" y="7262022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5870080" y="8005990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6407433" y="8005990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5869269" y="87687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6406622" y="8768785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798325" y="8019087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 MINUTY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2576834" y="8019087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3114187" y="8019087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798325" y="8206351"/>
            <a:ext cx="1779956" cy="278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AOP Côtes de Provence, Frankreich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798325" y="8742417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MATH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EUS ROSÉ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798325" y="8929681"/>
            <a:ext cx="1667647" cy="136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Portugal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2567570" y="8742417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3104923" y="8742417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4033444" y="5306358"/>
            <a:ext cx="1896563" cy="3349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CÔTES D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U RHÔNE VILLAGES “PLAN DE DIEU”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4033444" y="5666660"/>
            <a:ext cx="1836636" cy="278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2021, AOP Château Saint-Jean, Frankreich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5824485" y="5306358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6361838" y="5306358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785350" y="7262022"/>
            <a:ext cx="1667647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LOVE</a:t>
            </a: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 BY LÉOUBE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2563860" y="7262022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3101213" y="7262022"/>
            <a:ext cx="435441" cy="1682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5"/>
              </a:lnSpc>
            </a:pPr>
            <a:r>
              <a:rPr lang="en-US" b="true" sz="1059" spc="31">
                <a:solidFill>
                  <a:srgbClr val="53433C"/>
                </a:solidFill>
                <a:latin typeface="Lora Bold"/>
                <a:ea typeface="Lora Bold"/>
                <a:cs typeface="Lora Bold"/>
                <a:sym typeface="Lora Bold"/>
              </a:rPr>
              <a:t>XX</a:t>
            </a:r>
          </a:p>
        </p:txBody>
      </p:sp>
      <p:sp>
        <p:nvSpPr>
          <p:cNvPr name="TextBox 73" id="73"/>
          <p:cNvSpPr txBox="true"/>
          <p:nvPr/>
        </p:nvSpPr>
        <p:spPr>
          <a:xfrm rot="0">
            <a:off x="785350" y="7449286"/>
            <a:ext cx="1779956" cy="2788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33"/>
              </a:lnSpc>
            </a:pPr>
            <a:r>
              <a:rPr lang="en-US" sz="899" spc="26">
                <a:solidFill>
                  <a:srgbClr val="53433C"/>
                </a:solidFill>
                <a:latin typeface="Lora"/>
                <a:ea typeface="Lora"/>
                <a:cs typeface="Lora"/>
                <a:sym typeface="Lora"/>
              </a:rPr>
              <a:t>2023, AOP Côtes de Provence, Frankreich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DAGxR8h6doo</dc:identifier>
  <dcterms:modified xsi:type="dcterms:W3CDTF">2011-08-01T06:04:30Z</dcterms:modified>
  <cp:revision>1</cp:revision>
  <dc:title>Jaune Doré Classique Bordé Boissons Carte Menu</dc:title>
</cp:coreProperties>
</file>