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Lora" pitchFamily="2" charset="0"/>
      <p:regular r:id="rId3"/>
    </p:embeddedFont>
    <p:embeddedFont>
      <p:font typeface="Lora Bold" panose="020B0604020202020204" charset="0"/>
      <p:regular r:id="rId4"/>
    </p:embeddedFont>
    <p:embeddedFont>
      <p:font typeface="Playfair Display" panose="00000500000000000000" pitchFamily="2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93" d="100"/>
          <a:sy n="93" d="100"/>
        </p:scale>
        <p:origin x="1860" y="-11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3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98449" y="284185"/>
            <a:ext cx="7165902" cy="10124227"/>
            <a:chOff x="0" y="0"/>
            <a:chExt cx="9525307" cy="1345767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525307" cy="13457673"/>
            </a:xfrm>
            <a:custGeom>
              <a:avLst/>
              <a:gdLst/>
              <a:ahLst/>
              <a:cxnLst/>
              <a:rect l="l" t="t" r="r" b="b"/>
              <a:pathLst>
                <a:path w="9525307" h="13457673">
                  <a:moveTo>
                    <a:pt x="163830" y="335280"/>
                  </a:moveTo>
                  <a:lnTo>
                    <a:pt x="336550" y="335280"/>
                  </a:lnTo>
                  <a:lnTo>
                    <a:pt x="336550" y="163830"/>
                  </a:lnTo>
                  <a:lnTo>
                    <a:pt x="177800" y="163830"/>
                  </a:lnTo>
                  <a:lnTo>
                    <a:pt x="177800" y="5080"/>
                  </a:lnTo>
                  <a:lnTo>
                    <a:pt x="5080" y="5080"/>
                  </a:lnTo>
                  <a:lnTo>
                    <a:pt x="5080" y="177800"/>
                  </a:lnTo>
                  <a:lnTo>
                    <a:pt x="162560" y="177800"/>
                  </a:lnTo>
                  <a:lnTo>
                    <a:pt x="162560" y="335280"/>
                  </a:lnTo>
                  <a:lnTo>
                    <a:pt x="163830" y="335280"/>
                  </a:lnTo>
                  <a:close/>
                  <a:moveTo>
                    <a:pt x="176530" y="177800"/>
                  </a:moveTo>
                  <a:lnTo>
                    <a:pt x="179070" y="177800"/>
                  </a:lnTo>
                  <a:lnTo>
                    <a:pt x="179070" y="175260"/>
                  </a:lnTo>
                  <a:lnTo>
                    <a:pt x="323850" y="175260"/>
                  </a:lnTo>
                  <a:lnTo>
                    <a:pt x="323850" y="322580"/>
                  </a:lnTo>
                  <a:lnTo>
                    <a:pt x="176530" y="322580"/>
                  </a:lnTo>
                  <a:lnTo>
                    <a:pt x="176530" y="177800"/>
                  </a:lnTo>
                  <a:close/>
                  <a:moveTo>
                    <a:pt x="17780" y="165100"/>
                  </a:moveTo>
                  <a:lnTo>
                    <a:pt x="17780" y="17780"/>
                  </a:lnTo>
                  <a:lnTo>
                    <a:pt x="165100" y="17780"/>
                  </a:lnTo>
                  <a:lnTo>
                    <a:pt x="165100" y="162560"/>
                  </a:lnTo>
                  <a:lnTo>
                    <a:pt x="162560" y="162560"/>
                  </a:lnTo>
                  <a:lnTo>
                    <a:pt x="162560" y="165100"/>
                  </a:lnTo>
                  <a:lnTo>
                    <a:pt x="165100" y="165100"/>
                  </a:lnTo>
                  <a:lnTo>
                    <a:pt x="17780" y="165100"/>
                  </a:lnTo>
                  <a:close/>
                  <a:moveTo>
                    <a:pt x="163830" y="13284953"/>
                  </a:moveTo>
                  <a:lnTo>
                    <a:pt x="5080" y="13284953"/>
                  </a:lnTo>
                  <a:lnTo>
                    <a:pt x="5080" y="13457673"/>
                  </a:lnTo>
                  <a:lnTo>
                    <a:pt x="177800" y="13457673"/>
                  </a:lnTo>
                  <a:lnTo>
                    <a:pt x="177800" y="13300193"/>
                  </a:lnTo>
                  <a:lnTo>
                    <a:pt x="335280" y="13300193"/>
                  </a:lnTo>
                  <a:lnTo>
                    <a:pt x="335280" y="13127473"/>
                  </a:lnTo>
                  <a:lnTo>
                    <a:pt x="163830" y="13127473"/>
                  </a:lnTo>
                  <a:lnTo>
                    <a:pt x="163830" y="13284953"/>
                  </a:lnTo>
                  <a:close/>
                  <a:moveTo>
                    <a:pt x="176530" y="13287493"/>
                  </a:moveTo>
                  <a:lnTo>
                    <a:pt x="177800" y="13287493"/>
                  </a:lnTo>
                  <a:lnTo>
                    <a:pt x="177800" y="13284953"/>
                  </a:lnTo>
                  <a:lnTo>
                    <a:pt x="175260" y="13284953"/>
                  </a:lnTo>
                  <a:lnTo>
                    <a:pt x="175260" y="13140173"/>
                  </a:lnTo>
                  <a:lnTo>
                    <a:pt x="322580" y="13140173"/>
                  </a:lnTo>
                  <a:lnTo>
                    <a:pt x="322580" y="13287493"/>
                  </a:lnTo>
                  <a:lnTo>
                    <a:pt x="176530" y="13287493"/>
                  </a:lnTo>
                  <a:close/>
                  <a:moveTo>
                    <a:pt x="165100" y="13300193"/>
                  </a:moveTo>
                  <a:lnTo>
                    <a:pt x="165100" y="13444973"/>
                  </a:lnTo>
                  <a:lnTo>
                    <a:pt x="17780" y="13444973"/>
                  </a:lnTo>
                  <a:lnTo>
                    <a:pt x="17780" y="13297653"/>
                  </a:lnTo>
                  <a:lnTo>
                    <a:pt x="162560" y="13297653"/>
                  </a:lnTo>
                  <a:lnTo>
                    <a:pt x="162560" y="13300193"/>
                  </a:lnTo>
                  <a:lnTo>
                    <a:pt x="165100" y="13300193"/>
                  </a:lnTo>
                  <a:close/>
                  <a:moveTo>
                    <a:pt x="9367827" y="13127473"/>
                  </a:moveTo>
                  <a:lnTo>
                    <a:pt x="9195107" y="13127473"/>
                  </a:lnTo>
                  <a:lnTo>
                    <a:pt x="9195107" y="13300193"/>
                  </a:lnTo>
                  <a:lnTo>
                    <a:pt x="9352586" y="13300193"/>
                  </a:lnTo>
                  <a:lnTo>
                    <a:pt x="9352586" y="13457673"/>
                  </a:lnTo>
                  <a:lnTo>
                    <a:pt x="9525307" y="13457673"/>
                  </a:lnTo>
                  <a:lnTo>
                    <a:pt x="9525307" y="13284953"/>
                  </a:lnTo>
                  <a:lnTo>
                    <a:pt x="9367827" y="13284953"/>
                  </a:lnTo>
                  <a:lnTo>
                    <a:pt x="9367827" y="13127473"/>
                  </a:lnTo>
                  <a:close/>
                  <a:moveTo>
                    <a:pt x="9355127" y="13284953"/>
                  </a:moveTo>
                  <a:lnTo>
                    <a:pt x="9352586" y="13284953"/>
                  </a:lnTo>
                  <a:lnTo>
                    <a:pt x="9352586" y="13287493"/>
                  </a:lnTo>
                  <a:lnTo>
                    <a:pt x="9355127" y="13287493"/>
                  </a:lnTo>
                  <a:lnTo>
                    <a:pt x="9207807" y="13287493"/>
                  </a:lnTo>
                  <a:lnTo>
                    <a:pt x="9207807" y="13140173"/>
                  </a:lnTo>
                  <a:lnTo>
                    <a:pt x="9355127" y="13140173"/>
                  </a:lnTo>
                  <a:lnTo>
                    <a:pt x="9355127" y="13284953"/>
                  </a:lnTo>
                  <a:close/>
                  <a:moveTo>
                    <a:pt x="9512607" y="13297653"/>
                  </a:moveTo>
                  <a:lnTo>
                    <a:pt x="9512607" y="13444973"/>
                  </a:lnTo>
                  <a:lnTo>
                    <a:pt x="9365286" y="13444973"/>
                  </a:lnTo>
                  <a:lnTo>
                    <a:pt x="9365286" y="13300193"/>
                  </a:lnTo>
                  <a:lnTo>
                    <a:pt x="9367827" y="13300193"/>
                  </a:lnTo>
                  <a:lnTo>
                    <a:pt x="9367827" y="13297653"/>
                  </a:lnTo>
                  <a:lnTo>
                    <a:pt x="9512607" y="13297653"/>
                  </a:lnTo>
                  <a:close/>
                  <a:moveTo>
                    <a:pt x="9432597" y="429260"/>
                  </a:moveTo>
                  <a:lnTo>
                    <a:pt x="9104936" y="429260"/>
                  </a:lnTo>
                  <a:lnTo>
                    <a:pt x="9104936" y="0"/>
                  </a:lnTo>
                  <a:lnTo>
                    <a:pt x="419100" y="0"/>
                  </a:lnTo>
                  <a:lnTo>
                    <a:pt x="419100" y="429260"/>
                  </a:lnTo>
                  <a:lnTo>
                    <a:pt x="0" y="429260"/>
                  </a:lnTo>
                  <a:lnTo>
                    <a:pt x="0" y="13039843"/>
                  </a:lnTo>
                  <a:lnTo>
                    <a:pt x="419100" y="13039843"/>
                  </a:lnTo>
                  <a:lnTo>
                    <a:pt x="419100" y="13456403"/>
                  </a:lnTo>
                  <a:lnTo>
                    <a:pt x="9104936" y="13456403"/>
                  </a:lnTo>
                  <a:lnTo>
                    <a:pt x="9104936" y="13039843"/>
                  </a:lnTo>
                  <a:lnTo>
                    <a:pt x="9524036" y="13039843"/>
                  </a:lnTo>
                  <a:lnTo>
                    <a:pt x="9524036" y="429260"/>
                  </a:lnTo>
                  <a:lnTo>
                    <a:pt x="9432596" y="429260"/>
                  </a:lnTo>
                  <a:close/>
                  <a:moveTo>
                    <a:pt x="78740" y="574040"/>
                  </a:moveTo>
                  <a:lnTo>
                    <a:pt x="78740" y="13027143"/>
                  </a:lnTo>
                  <a:lnTo>
                    <a:pt x="12700" y="13027143"/>
                  </a:lnTo>
                  <a:lnTo>
                    <a:pt x="12700" y="441960"/>
                  </a:lnTo>
                  <a:lnTo>
                    <a:pt x="78740" y="441960"/>
                  </a:lnTo>
                  <a:lnTo>
                    <a:pt x="78740" y="574040"/>
                  </a:lnTo>
                  <a:close/>
                  <a:moveTo>
                    <a:pt x="431800" y="12700"/>
                  </a:moveTo>
                  <a:lnTo>
                    <a:pt x="9092236" y="12700"/>
                  </a:lnTo>
                  <a:lnTo>
                    <a:pt x="9092236" y="78740"/>
                  </a:lnTo>
                  <a:lnTo>
                    <a:pt x="431800" y="78740"/>
                  </a:lnTo>
                  <a:lnTo>
                    <a:pt x="431800" y="12700"/>
                  </a:lnTo>
                  <a:close/>
                  <a:moveTo>
                    <a:pt x="9092236" y="13444973"/>
                  </a:moveTo>
                  <a:lnTo>
                    <a:pt x="431800" y="13444973"/>
                  </a:lnTo>
                  <a:lnTo>
                    <a:pt x="431800" y="13378934"/>
                  </a:lnTo>
                  <a:lnTo>
                    <a:pt x="9092236" y="13378934"/>
                  </a:lnTo>
                  <a:lnTo>
                    <a:pt x="9092236" y="13444973"/>
                  </a:lnTo>
                  <a:close/>
                  <a:moveTo>
                    <a:pt x="9432596" y="574040"/>
                  </a:moveTo>
                  <a:lnTo>
                    <a:pt x="9432596" y="13027143"/>
                  </a:lnTo>
                  <a:lnTo>
                    <a:pt x="9092236" y="13027143"/>
                  </a:lnTo>
                  <a:lnTo>
                    <a:pt x="9092236" y="13364964"/>
                  </a:lnTo>
                  <a:lnTo>
                    <a:pt x="431800" y="13364964"/>
                  </a:lnTo>
                  <a:lnTo>
                    <a:pt x="431800" y="13027143"/>
                  </a:lnTo>
                  <a:lnTo>
                    <a:pt x="91440" y="13027143"/>
                  </a:lnTo>
                  <a:lnTo>
                    <a:pt x="91440" y="441960"/>
                  </a:lnTo>
                  <a:lnTo>
                    <a:pt x="431800" y="441960"/>
                  </a:lnTo>
                  <a:lnTo>
                    <a:pt x="431800" y="91440"/>
                  </a:lnTo>
                  <a:lnTo>
                    <a:pt x="9092236" y="91440"/>
                  </a:lnTo>
                  <a:lnTo>
                    <a:pt x="9092236" y="441960"/>
                  </a:lnTo>
                  <a:lnTo>
                    <a:pt x="9432596" y="441960"/>
                  </a:lnTo>
                  <a:lnTo>
                    <a:pt x="9432596" y="574040"/>
                  </a:lnTo>
                  <a:close/>
                  <a:moveTo>
                    <a:pt x="9512607" y="574040"/>
                  </a:moveTo>
                  <a:lnTo>
                    <a:pt x="9512607" y="13027143"/>
                  </a:lnTo>
                  <a:lnTo>
                    <a:pt x="9446567" y="13027143"/>
                  </a:lnTo>
                  <a:lnTo>
                    <a:pt x="9446567" y="441960"/>
                  </a:lnTo>
                  <a:lnTo>
                    <a:pt x="9512607" y="441960"/>
                  </a:lnTo>
                  <a:lnTo>
                    <a:pt x="9512607" y="574040"/>
                  </a:lnTo>
                  <a:close/>
                  <a:moveTo>
                    <a:pt x="9352586" y="5080"/>
                  </a:moveTo>
                  <a:lnTo>
                    <a:pt x="9352586" y="162560"/>
                  </a:lnTo>
                  <a:lnTo>
                    <a:pt x="9195107" y="162560"/>
                  </a:lnTo>
                  <a:lnTo>
                    <a:pt x="9195107" y="335280"/>
                  </a:lnTo>
                  <a:lnTo>
                    <a:pt x="9367827" y="335280"/>
                  </a:lnTo>
                  <a:lnTo>
                    <a:pt x="9367827" y="177800"/>
                  </a:lnTo>
                  <a:lnTo>
                    <a:pt x="9525307" y="177800"/>
                  </a:lnTo>
                  <a:lnTo>
                    <a:pt x="9525307" y="5080"/>
                  </a:lnTo>
                  <a:lnTo>
                    <a:pt x="9352586" y="5080"/>
                  </a:lnTo>
                  <a:close/>
                  <a:moveTo>
                    <a:pt x="9355127" y="177800"/>
                  </a:moveTo>
                  <a:lnTo>
                    <a:pt x="9355127" y="322580"/>
                  </a:lnTo>
                  <a:lnTo>
                    <a:pt x="9207807" y="322580"/>
                  </a:lnTo>
                  <a:lnTo>
                    <a:pt x="9207807" y="176530"/>
                  </a:lnTo>
                  <a:lnTo>
                    <a:pt x="9352586" y="176530"/>
                  </a:lnTo>
                  <a:lnTo>
                    <a:pt x="9352586" y="177800"/>
                  </a:lnTo>
                  <a:lnTo>
                    <a:pt x="9355127" y="177800"/>
                  </a:lnTo>
                  <a:close/>
                  <a:moveTo>
                    <a:pt x="9512607" y="165100"/>
                  </a:moveTo>
                  <a:lnTo>
                    <a:pt x="9365286" y="165100"/>
                  </a:lnTo>
                  <a:lnTo>
                    <a:pt x="9367827" y="165100"/>
                  </a:lnTo>
                  <a:lnTo>
                    <a:pt x="9367827" y="162560"/>
                  </a:lnTo>
                  <a:lnTo>
                    <a:pt x="9365286" y="162560"/>
                  </a:lnTo>
                  <a:lnTo>
                    <a:pt x="9365286" y="17780"/>
                  </a:lnTo>
                  <a:lnTo>
                    <a:pt x="9512607" y="17780"/>
                  </a:lnTo>
                  <a:lnTo>
                    <a:pt x="9512607" y="165100"/>
                  </a:lnTo>
                  <a:close/>
                </a:path>
              </a:pathLst>
            </a:custGeom>
            <a:solidFill>
              <a:srgbClr val="E09E5E"/>
            </a:solidFill>
          </p:spPr>
          <p:txBody>
            <a:bodyPr/>
            <a:lstStyle/>
            <a:p>
              <a:endParaRPr lang="fr-CH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816854" y="2283845"/>
            <a:ext cx="2743485" cy="27794"/>
            <a:chOff x="0" y="0"/>
            <a:chExt cx="63211032" cy="640388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211032" cy="640388"/>
            </a:xfrm>
            <a:custGeom>
              <a:avLst/>
              <a:gdLst/>
              <a:ahLst/>
              <a:cxnLst/>
              <a:rect l="l" t="t" r="r" b="b"/>
              <a:pathLst>
                <a:path w="63211032" h="640388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  <p:txBody>
            <a:bodyPr/>
            <a:lstStyle/>
            <a:p>
              <a:endParaRPr lang="fr-CH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807589" y="6751790"/>
            <a:ext cx="2743485" cy="27794"/>
            <a:chOff x="0" y="0"/>
            <a:chExt cx="63211032" cy="640388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63211032" cy="640388"/>
            </a:xfrm>
            <a:custGeom>
              <a:avLst/>
              <a:gdLst/>
              <a:ahLst/>
              <a:cxnLst/>
              <a:rect l="l" t="t" r="r" b="b"/>
              <a:pathLst>
                <a:path w="63211032" h="640388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  <p:txBody>
            <a:bodyPr/>
            <a:lstStyle/>
            <a:p>
              <a:endParaRPr lang="fr-CH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040972" y="2283845"/>
            <a:ext cx="2743485" cy="27794"/>
            <a:chOff x="0" y="0"/>
            <a:chExt cx="63211032" cy="64038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3211032" cy="640388"/>
            </a:xfrm>
            <a:custGeom>
              <a:avLst/>
              <a:gdLst/>
              <a:ahLst/>
              <a:cxnLst/>
              <a:rect l="l" t="t" r="r" b="b"/>
              <a:pathLst>
                <a:path w="63211032" h="640388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  <p:txBody>
            <a:bodyPr/>
            <a:lstStyle/>
            <a:p>
              <a:endParaRPr lang="fr-CH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4062045" y="6751790"/>
            <a:ext cx="2743485" cy="27794"/>
            <a:chOff x="0" y="0"/>
            <a:chExt cx="63211032" cy="640388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63211032" cy="640388"/>
            </a:xfrm>
            <a:custGeom>
              <a:avLst/>
              <a:gdLst/>
              <a:ahLst/>
              <a:cxnLst/>
              <a:rect l="l" t="t" r="r" b="b"/>
              <a:pathLst>
                <a:path w="63211032" h="640388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  <p:txBody>
            <a:bodyPr/>
            <a:lstStyle/>
            <a:p>
              <a:endParaRPr lang="fr-CH"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893020" y="860961"/>
            <a:ext cx="5774862" cy="5562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19"/>
              </a:lnSpc>
            </a:pPr>
            <a:r>
              <a:rPr lang="en-US" sz="3999" spc="559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WEINKARTE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814310" y="1848813"/>
            <a:ext cx="2760882" cy="3091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WEISS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816854" y="2706015"/>
            <a:ext cx="1791099" cy="334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FENDANT ROCHE VINEUSE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816854" y="3066316"/>
            <a:ext cx="1979147" cy="1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4"/>
              </a:lnSpc>
            </a:pPr>
            <a:r>
              <a:rPr lang="en-US" sz="900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2022, AOC Wallis, Cave St-Pierre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823575" y="3471230"/>
            <a:ext cx="1843760" cy="334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AIGLE LES MURAILLES</a:t>
            </a:r>
          </a:p>
          <a:p>
            <a:pPr algn="l">
              <a:lnSpc>
                <a:spcPts val="1335"/>
              </a:lnSpc>
            </a:pPr>
            <a:endParaRPr lang="en-US" sz="1059" b="1" spc="31">
              <a:solidFill>
                <a:srgbClr val="53433C"/>
              </a:solidFill>
              <a:latin typeface="Lora Bold"/>
              <a:ea typeface="Lora Bold"/>
              <a:cs typeface="Lora Bold"/>
              <a:sym typeface="Lora Bold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823575" y="3670191"/>
            <a:ext cx="1985864" cy="1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4"/>
              </a:lnSpc>
            </a:pPr>
            <a:r>
              <a:rPr lang="en-US" sz="900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2022, AOC Chablais, Waadt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823575" y="4071210"/>
            <a:ext cx="1667647" cy="334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CHARDONNAY MÀNNARA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823575" y="4431512"/>
            <a:ext cx="1880012" cy="1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Terre Siciliane IGT, Sizilien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823575" y="4834229"/>
            <a:ext cx="1667647" cy="334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PINOT GRIS VENEZIE PASQUA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823575" y="5194531"/>
            <a:ext cx="1667647" cy="1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DOC Italien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2732107" y="2706015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3205232" y="2706015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2738828" y="3471230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3211953" y="3471230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2738828" y="4071210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3211953" y="4071210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2738828" y="4834229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3211953" y="4834229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3192956" y="2442757"/>
            <a:ext cx="435481" cy="885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FLASCHE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2732107" y="2442757"/>
            <a:ext cx="435441" cy="1200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GLAS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823575" y="6316758"/>
            <a:ext cx="2760882" cy="3091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ROSÉ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807589" y="7173959"/>
            <a:ext cx="1667647" cy="1633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sz="1059" b="1" spc="31" dirty="0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L'ŒIL-DE-PERDRIX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811299" y="7792575"/>
            <a:ext cx="1667647" cy="334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sz="1059" b="1" spc="31" dirty="0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LA CUVÉE DU GOLFE TRADITION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3173765" y="6910702"/>
            <a:ext cx="435481" cy="885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FLASCHE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648688" y="6910702"/>
            <a:ext cx="435441" cy="1200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GLAS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2648688" y="7173959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3186041" y="7168138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2652398" y="7792575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3189751" y="7792575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811299" y="8156129"/>
            <a:ext cx="1779956" cy="2788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AOC Côtes de Provence, Frankreich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4019898" y="1848813"/>
            <a:ext cx="2760882" cy="3091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ROT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6429090" y="2442757"/>
            <a:ext cx="435481" cy="885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FLASCHE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904013" y="2442757"/>
            <a:ext cx="435441" cy="1200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GLAS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4040972" y="2706015"/>
            <a:ext cx="1719925" cy="3017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243"/>
              </a:lnSpc>
            </a:pPr>
            <a:r>
              <a:rPr lang="en-US" sz="986" b="1" spc="29" dirty="0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PINOT NOIR MAIENFELDER ZANOLARI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4040972" y="3066316"/>
            <a:ext cx="1667647" cy="1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2022, AOC Graubünden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4054517" y="3471230"/>
            <a:ext cx="1862230" cy="5017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PRIMITIVO DI MANDURIA</a:t>
            </a:r>
          </a:p>
          <a:p>
            <a:pPr algn="l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MASSERIA PIETROSA</a:t>
            </a:r>
          </a:p>
          <a:p>
            <a:pPr algn="l">
              <a:lnSpc>
                <a:spcPts val="1335"/>
              </a:lnSpc>
            </a:pPr>
            <a:endParaRPr lang="en-US" sz="1059" b="1" spc="31">
              <a:solidFill>
                <a:srgbClr val="53433C"/>
              </a:solidFill>
              <a:latin typeface="Lora Bold"/>
              <a:ea typeface="Lora Bold"/>
              <a:cs typeface="Lora Bold"/>
              <a:sym typeface="Lora Bold"/>
            </a:endParaRPr>
          </a:p>
        </p:txBody>
      </p:sp>
      <p:sp>
        <p:nvSpPr>
          <p:cNvPr id="48" name="TextBox 48"/>
          <p:cNvSpPr txBox="1"/>
          <p:nvPr/>
        </p:nvSpPr>
        <p:spPr>
          <a:xfrm>
            <a:off x="4054517" y="3831463"/>
            <a:ext cx="1862230" cy="2788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2022, DOP Cantine San Marzano, Italien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4062768" y="4377054"/>
            <a:ext cx="1667647" cy="334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LE VOLTE DELL'ORNELLAIA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4062768" y="4737356"/>
            <a:ext cx="1667647" cy="1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2022, Toscana IGT, Italien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4062768" y="5140073"/>
            <a:ext cx="1887789" cy="334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CÔTES DU RHÔNE VILLAGES “PLAN DE DIEU”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4062768" y="5513992"/>
            <a:ext cx="1887789" cy="2788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2021, AOP Château Saint-Jean, Frankreich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5904013" y="2706015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6441366" y="2706015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5917559" y="3471230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6454911" y="3471230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5925809" y="4377054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6463162" y="4377054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5925809" y="5140073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6463162" y="5140073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818733" y="8720770"/>
            <a:ext cx="1667647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M MINUTY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2648688" y="8720770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3186041" y="8720770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818733" y="8917559"/>
            <a:ext cx="1730545" cy="2788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AOP Côtes de Provence, Frankreich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818733" y="9482200"/>
            <a:ext cx="1667647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MATHEUS ROSÉ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818733" y="9679460"/>
            <a:ext cx="1667647" cy="1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Portugal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2639423" y="9482200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3176776" y="9482200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4040972" y="6316758"/>
            <a:ext cx="2760882" cy="3091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SCHAUM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6419680" y="6910702"/>
            <a:ext cx="435481" cy="885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FLASCHE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5894603" y="6910702"/>
            <a:ext cx="435441" cy="1200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GLAS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4062045" y="7173959"/>
            <a:ext cx="1667647" cy="3170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43"/>
              </a:lnSpc>
            </a:pPr>
            <a:r>
              <a:rPr lang="en-US" sz="1060" b="1" spc="29" dirty="0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PROSECCO EXTRA DRY TOSO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4062045" y="7534261"/>
            <a:ext cx="1667647" cy="1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DOC Veneto, Italien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4071454" y="7958670"/>
            <a:ext cx="1667647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sz="1059" b="1" spc="31" dirty="0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CAVA PATA NEGRA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4071454" y="8152207"/>
            <a:ext cx="1667647" cy="1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Brut, Spanien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4082427" y="8573974"/>
            <a:ext cx="1667647" cy="334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MOËT &amp; CHANDON IMPÉRIAL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4082427" y="8934275"/>
            <a:ext cx="1667647" cy="1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Brut, Frankreich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4093250" y="9356042"/>
            <a:ext cx="1667647" cy="334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LAURENT-PERRIER</a:t>
            </a:r>
          </a:p>
          <a:p>
            <a:pPr algn="l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LA CUVÉE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4093250" y="9719596"/>
            <a:ext cx="1667647" cy="1504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08"/>
              </a:lnSpc>
            </a:pPr>
            <a:r>
              <a:rPr lang="en-US" sz="958" spc="28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Brut, Frankreich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5894603" y="7173959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6431956" y="7173959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5904013" y="7958670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6441366" y="7958670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5914985" y="8573974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6452338" y="8573974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5925809" y="9356042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6463162" y="9356042"/>
            <a:ext cx="435441" cy="16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sz="1059" b="1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814310" y="7370809"/>
            <a:ext cx="1667647" cy="1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AOC Neuenburg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Application>Microsoft Office PowerPoint</Application>
  <PresentationFormat>Personnalisé</PresentationFormat>
  <Paragraphs>79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Playfair Display</vt:lpstr>
      <vt:lpstr>Lora</vt:lpstr>
      <vt:lpstr>Arial</vt:lpstr>
      <vt:lpstr>Lora Bold</vt:lpstr>
      <vt:lpstr>Calibri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Jaune Doré Classique Bordé Boissons Carte Menu</dc:title>
  <cp:lastModifiedBy>White Luke</cp:lastModifiedBy>
  <cp:revision>2</cp:revision>
  <dcterms:created xsi:type="dcterms:W3CDTF">2006-08-16T00:00:00Z</dcterms:created>
  <dcterms:modified xsi:type="dcterms:W3CDTF">2025-09-02T10:11:52Z</dcterms:modified>
  <dc:identifier>DAGxR8h6doo</dc:identifier>
</cp:coreProperties>
</file>